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</p:sldIdLst>
  <p:sldSz cx="6858000" cy="9144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E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590" y="-6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00DB3-DBF0-4086-B675-117E7A9610B8}" type="datetimeFigureOut">
              <a:rPr lang="pt-BR" smtClean="0"/>
              <a:t>06/11/2007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00DB3-DBF0-4086-B675-117E7A9610B8}" type="datetimeFigureOut">
              <a:rPr lang="pt-BR" smtClean="0"/>
              <a:t>06/11/2007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00DB3-DBF0-4086-B675-117E7A9610B8}" type="datetimeFigureOut">
              <a:rPr lang="pt-BR" smtClean="0"/>
              <a:t>06/11/2007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00DB3-DBF0-4086-B675-117E7A9610B8}" type="datetimeFigureOut">
              <a:rPr lang="pt-BR" smtClean="0"/>
              <a:t>06/11/2007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00DB3-DBF0-4086-B675-117E7A9610B8}" type="datetimeFigureOut">
              <a:rPr lang="pt-BR" smtClean="0"/>
              <a:t>06/11/2007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00DB3-DBF0-4086-B675-117E7A9610B8}" type="datetimeFigureOut">
              <a:rPr lang="pt-BR" smtClean="0"/>
              <a:t>06/11/2007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00DB3-DBF0-4086-B675-117E7A9610B8}" type="datetimeFigureOut">
              <a:rPr lang="pt-BR" smtClean="0"/>
              <a:t>06/11/2007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00DB3-DBF0-4086-B675-117E7A9610B8}" type="datetimeFigureOut">
              <a:rPr lang="pt-BR" smtClean="0"/>
              <a:t>06/11/2007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00DB3-DBF0-4086-B675-117E7A9610B8}" type="datetimeFigureOut">
              <a:rPr lang="pt-BR" smtClean="0"/>
              <a:t>06/11/2007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00DB3-DBF0-4086-B675-117E7A9610B8}" type="datetimeFigureOut">
              <a:rPr lang="pt-BR" smtClean="0"/>
              <a:t>06/11/2007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00DB3-DBF0-4086-B675-117E7A9610B8}" type="datetimeFigureOut">
              <a:rPr lang="pt-BR" smtClean="0"/>
              <a:t>06/11/2007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700DB3-DBF0-4086-B675-117E7A9610B8}" type="datetimeFigureOut">
              <a:rPr lang="pt-BR" smtClean="0"/>
              <a:t>06/11/2007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19D8CF-8DEC-4D9F-84EE-ADF04DFF3391}" type="slidenum">
              <a:rPr lang="pt-BR" smtClean="0"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SNCTLOGO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4246" y="14536"/>
            <a:ext cx="4179424" cy="1866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3216" y="8460432"/>
            <a:ext cx="1287623" cy="553185"/>
          </a:xfrm>
          <a:prstGeom prst="rect">
            <a:avLst/>
          </a:prstGeom>
        </p:spPr>
      </p:pic>
      <p:sp>
        <p:nvSpPr>
          <p:cNvPr id="6" name="Retângulo 5"/>
          <p:cNvSpPr/>
          <p:nvPr/>
        </p:nvSpPr>
        <p:spPr>
          <a:xfrm>
            <a:off x="234062" y="1762762"/>
            <a:ext cx="652565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b="1" dirty="0" smtClean="0">
                <a:latin typeface="Goudy Old Style" pitchFamily="18" charset="0"/>
                <a:cs typeface="Arial" pitchFamily="34" charset="0"/>
              </a:rPr>
              <a:t>XVI </a:t>
            </a:r>
            <a:r>
              <a:rPr lang="pt-BR" b="1" dirty="0">
                <a:latin typeface="Goudy Old Style" pitchFamily="18" charset="0"/>
                <a:cs typeface="Arial" pitchFamily="34" charset="0"/>
              </a:rPr>
              <a:t>Semana Nacional de Ciência e Tecnologia </a:t>
            </a:r>
            <a:r>
              <a:rPr lang="pt-BR" b="1" dirty="0" smtClean="0">
                <a:latin typeface="Goudy Old Style" pitchFamily="18" charset="0"/>
                <a:cs typeface="Arial" pitchFamily="34" charset="0"/>
              </a:rPr>
              <a:t>2019 </a:t>
            </a:r>
          </a:p>
          <a:p>
            <a:pPr algn="ctr"/>
            <a:r>
              <a:rPr lang="pt-BR" b="1" dirty="0" smtClean="0">
                <a:latin typeface="Goudy Old Style" pitchFamily="18" charset="0"/>
                <a:cs typeface="Arial" pitchFamily="34" charset="0"/>
              </a:rPr>
              <a:t>Campus </a:t>
            </a:r>
            <a:r>
              <a:rPr lang="pt-BR" b="1" dirty="0">
                <a:latin typeface="Goudy Old Style" pitchFamily="18" charset="0"/>
                <a:cs typeface="Arial" pitchFamily="34" charset="0"/>
              </a:rPr>
              <a:t>Sosígenes </a:t>
            </a:r>
            <a:r>
              <a:rPr lang="pt-BR" b="1" dirty="0" smtClean="0">
                <a:latin typeface="Goudy Old Style" pitchFamily="18" charset="0"/>
                <a:cs typeface="Arial" pitchFamily="34" charset="0"/>
              </a:rPr>
              <a:t>Costa/UFSB</a:t>
            </a:r>
            <a:endParaRPr lang="pt-BR" b="1" dirty="0">
              <a:latin typeface="Goudy Old Style" pitchFamily="18" charset="0"/>
              <a:cs typeface="Arial" pitchFamily="34" charset="0"/>
            </a:endParaRPr>
          </a:p>
        </p:txBody>
      </p:sp>
      <p:sp>
        <p:nvSpPr>
          <p:cNvPr id="10" name="CaixaDeTexto 9"/>
          <p:cNvSpPr txBox="1"/>
          <p:nvPr/>
        </p:nvSpPr>
        <p:spPr>
          <a:xfrm>
            <a:off x="200247" y="3050540"/>
            <a:ext cx="6559465" cy="369332"/>
          </a:xfrm>
          <a:prstGeom prst="rect">
            <a:avLst/>
          </a:prstGeom>
          <a:solidFill>
            <a:srgbClr val="009ED6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b="1" dirty="0" smtClean="0">
                <a:solidFill>
                  <a:schemeClr val="bg1"/>
                </a:solidFill>
                <a:latin typeface="Goudy Old Style" pitchFamily="18" charset="0"/>
                <a:cs typeface="Arial" pitchFamily="34" charset="0"/>
              </a:rPr>
              <a:t>Título</a:t>
            </a:r>
            <a:endParaRPr lang="pt-BR" b="1" dirty="0">
              <a:solidFill>
                <a:schemeClr val="bg1"/>
              </a:solidFill>
              <a:latin typeface="Goudy Old Style" pitchFamily="18" charset="0"/>
              <a:cs typeface="Arial" pitchFamily="34" charset="0"/>
            </a:endParaRPr>
          </a:p>
        </p:txBody>
      </p:sp>
      <p:sp>
        <p:nvSpPr>
          <p:cNvPr id="12" name="CaixaDeTexto 11"/>
          <p:cNvSpPr txBox="1"/>
          <p:nvPr/>
        </p:nvSpPr>
        <p:spPr>
          <a:xfrm>
            <a:off x="291618" y="2484929"/>
            <a:ext cx="637788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800" u="sng" dirty="0">
                <a:latin typeface="Goudy Old Style" pitchFamily="18" charset="0"/>
                <a:cs typeface="Arial" pitchFamily="34" charset="0"/>
              </a:rPr>
              <a:t>Cassiano, Joana A.</a:t>
            </a:r>
            <a:r>
              <a:rPr lang="pt-BR" sz="800" baseline="30000" dirty="0">
                <a:latin typeface="Goudy Old Style" pitchFamily="18" charset="0"/>
                <a:cs typeface="Arial" pitchFamily="34" charset="0"/>
              </a:rPr>
              <a:t>1</a:t>
            </a:r>
            <a:r>
              <a:rPr lang="pt-BR" sz="800" dirty="0">
                <a:latin typeface="Goudy Old Style" pitchFamily="18" charset="0"/>
                <a:cs typeface="Arial" pitchFamily="34" charset="0"/>
              </a:rPr>
              <a:t>; Terra, Pedro J.</a:t>
            </a:r>
            <a:r>
              <a:rPr lang="pt-BR" sz="800" baseline="30000" dirty="0">
                <a:latin typeface="Goudy Old Style" pitchFamily="18" charset="0"/>
                <a:cs typeface="Arial" pitchFamily="34" charset="0"/>
              </a:rPr>
              <a:t>2</a:t>
            </a:r>
            <a:r>
              <a:rPr lang="pt-BR" sz="800" dirty="0">
                <a:latin typeface="Goudy Old Style" pitchFamily="18" charset="0"/>
                <a:cs typeface="Arial" pitchFamily="34" charset="0"/>
              </a:rPr>
              <a:t>; Sena, Ana P.F.</a:t>
            </a:r>
            <a:r>
              <a:rPr lang="pt-BR" sz="800" b="1" baseline="30000" dirty="0">
                <a:latin typeface="Goudy Old Style" pitchFamily="18" charset="0"/>
                <a:cs typeface="Arial" pitchFamily="34" charset="0"/>
              </a:rPr>
              <a:t> 1</a:t>
            </a:r>
            <a:endParaRPr lang="pt-BR" sz="800" dirty="0">
              <a:latin typeface="Goudy Old Style" pitchFamily="18" charset="0"/>
              <a:cs typeface="Arial" pitchFamily="34" charset="0"/>
            </a:endParaRPr>
          </a:p>
          <a:p>
            <a:r>
              <a:rPr lang="pt-BR" sz="700" dirty="0" smtClean="0">
                <a:solidFill>
                  <a:srgbClr val="FF0000"/>
                </a:solidFill>
                <a:latin typeface="Goudy Old Style" pitchFamily="18" charset="0"/>
                <a:cs typeface="Arial" pitchFamily="34" charset="0"/>
              </a:rPr>
              <a:t>Instituições </a:t>
            </a:r>
            <a:r>
              <a:rPr lang="pt-BR" sz="700" dirty="0">
                <a:solidFill>
                  <a:srgbClr val="FF0000"/>
                </a:solidFill>
                <a:latin typeface="Goudy Old Style" pitchFamily="18" charset="0"/>
                <a:cs typeface="Arial" pitchFamily="34" charset="0"/>
              </a:rPr>
              <a:t>de afiliação dos/as autores/as, seguido pelo e-mail de correspondência. (Formato: centralizado, fonte “</a:t>
            </a:r>
            <a:r>
              <a:rPr lang="pt-BR" sz="700" dirty="0" err="1">
                <a:solidFill>
                  <a:srgbClr val="FF0000"/>
                </a:solidFill>
                <a:latin typeface="Goudy Old Style" pitchFamily="18" charset="0"/>
                <a:cs typeface="Arial" pitchFamily="34" charset="0"/>
              </a:rPr>
              <a:t>Garamond</a:t>
            </a:r>
            <a:r>
              <a:rPr lang="pt-BR" sz="700" dirty="0">
                <a:solidFill>
                  <a:srgbClr val="FF0000"/>
                </a:solidFill>
                <a:latin typeface="Goudy Old Style" pitchFamily="18" charset="0"/>
                <a:cs typeface="Arial" pitchFamily="34" charset="0"/>
              </a:rPr>
              <a:t>”, tamanho 36.). Exemplo:</a:t>
            </a:r>
          </a:p>
          <a:p>
            <a:r>
              <a:rPr lang="pt-BR" sz="700" dirty="0">
                <a:latin typeface="Goudy Old Style" pitchFamily="18" charset="0"/>
                <a:cs typeface="Arial" pitchFamily="34" charset="0"/>
              </a:rPr>
              <a:t>1. Universidade Federal do Sul da Bahia, Campus Sosígenes Costa, Porto Seguro - BA.; 2. Centro de Pesquisas em Cacau, Ilhéus - BA...; e-mail: aaaa@gmail.com. </a:t>
            </a:r>
          </a:p>
        </p:txBody>
      </p:sp>
      <p:sp>
        <p:nvSpPr>
          <p:cNvPr id="13" name="CaixaDeTexto 12"/>
          <p:cNvSpPr txBox="1"/>
          <p:nvPr/>
        </p:nvSpPr>
        <p:spPr>
          <a:xfrm>
            <a:off x="200248" y="3563888"/>
            <a:ext cx="2160546" cy="338554"/>
          </a:xfrm>
          <a:prstGeom prst="rect">
            <a:avLst/>
          </a:prstGeom>
          <a:solidFill>
            <a:srgbClr val="009ED6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1600" b="1" dirty="0" smtClean="0">
                <a:solidFill>
                  <a:schemeClr val="bg1"/>
                </a:solidFill>
                <a:latin typeface="Goudy Old Style" pitchFamily="18" charset="0"/>
                <a:cs typeface="Arial" pitchFamily="34" charset="0"/>
              </a:rPr>
              <a:t>1.Introdução </a:t>
            </a:r>
            <a:endParaRPr lang="pt-BR" sz="1600" b="1" dirty="0">
              <a:solidFill>
                <a:schemeClr val="bg1"/>
              </a:solidFill>
              <a:latin typeface="Goudy Old Style" pitchFamily="18" charset="0"/>
              <a:cs typeface="Arial" pitchFamily="34" charset="0"/>
            </a:endParaRPr>
          </a:p>
        </p:txBody>
      </p:sp>
      <p:sp>
        <p:nvSpPr>
          <p:cNvPr id="18" name="CaixaDeTexto 17"/>
          <p:cNvSpPr txBox="1"/>
          <p:nvPr/>
        </p:nvSpPr>
        <p:spPr>
          <a:xfrm>
            <a:off x="2420888" y="3563888"/>
            <a:ext cx="2384435" cy="338554"/>
          </a:xfrm>
          <a:prstGeom prst="rect">
            <a:avLst/>
          </a:prstGeom>
          <a:solidFill>
            <a:srgbClr val="009ED6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1600" b="1" dirty="0">
                <a:solidFill>
                  <a:schemeClr val="bg1"/>
                </a:solidFill>
                <a:latin typeface="Goudy Old Style" pitchFamily="18" charset="0"/>
                <a:cs typeface="Arial" pitchFamily="34" charset="0"/>
              </a:rPr>
              <a:t>2.Material e Métodos </a:t>
            </a:r>
          </a:p>
        </p:txBody>
      </p:sp>
      <p:sp>
        <p:nvSpPr>
          <p:cNvPr id="22" name="CaixaDeTexto 21"/>
          <p:cNvSpPr txBox="1"/>
          <p:nvPr/>
        </p:nvSpPr>
        <p:spPr>
          <a:xfrm>
            <a:off x="4914889" y="3563888"/>
            <a:ext cx="1844823" cy="338554"/>
          </a:xfrm>
          <a:prstGeom prst="rect">
            <a:avLst/>
          </a:prstGeom>
          <a:solidFill>
            <a:srgbClr val="009ED6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1600" b="1" dirty="0" smtClean="0">
                <a:solidFill>
                  <a:schemeClr val="bg1"/>
                </a:solidFill>
                <a:latin typeface="Goudy Old Style" pitchFamily="18" charset="0"/>
                <a:cs typeface="Arial" pitchFamily="34" charset="0"/>
              </a:rPr>
              <a:t>3.Referências</a:t>
            </a:r>
            <a:endParaRPr lang="pt-BR" sz="1600" b="1" dirty="0">
              <a:solidFill>
                <a:schemeClr val="bg1"/>
              </a:solidFill>
              <a:latin typeface="Goudy Old Style" pitchFamily="18" charset="0"/>
              <a:cs typeface="Arial" pitchFamily="34" charset="0"/>
            </a:endParaRPr>
          </a:p>
        </p:txBody>
      </p:sp>
      <p:sp>
        <p:nvSpPr>
          <p:cNvPr id="21" name="CaixaDeTexto 20"/>
          <p:cNvSpPr txBox="1"/>
          <p:nvPr/>
        </p:nvSpPr>
        <p:spPr>
          <a:xfrm>
            <a:off x="200248" y="8569198"/>
            <a:ext cx="20566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>
                <a:latin typeface="Goudy Old Style" pitchFamily="18" charset="0"/>
                <a:cs typeface="Arial" pitchFamily="34" charset="0"/>
              </a:rPr>
              <a:t>Área:</a:t>
            </a:r>
            <a:endParaRPr lang="pt-BR" dirty="0">
              <a:latin typeface="Goudy Old Style" pitchFamily="18" charset="0"/>
              <a:cs typeface="Arial" pitchFamily="34" charset="0"/>
            </a:endParaRPr>
          </a:p>
        </p:txBody>
      </p:sp>
      <p:sp>
        <p:nvSpPr>
          <p:cNvPr id="24" name="CaixaDeTexto 23"/>
          <p:cNvSpPr txBox="1"/>
          <p:nvPr/>
        </p:nvSpPr>
        <p:spPr>
          <a:xfrm>
            <a:off x="235202" y="4105862"/>
            <a:ext cx="205208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1000" dirty="0">
                <a:latin typeface="Goudy Old Style" pitchFamily="18" charset="0"/>
                <a:ea typeface="Times New Roman" panose="02020603050405020304" pitchFamily="18" charset="0"/>
                <a:cs typeface="Arial" pitchFamily="34" charset="0"/>
              </a:rPr>
              <a:t>A Introdução deve incluir uma breve justificativa e o objetivo central ou hipótese testada no trabalho</a:t>
            </a:r>
            <a:r>
              <a:rPr lang="pt-BR" sz="1000" dirty="0" smtClean="0">
                <a:latin typeface="Goudy Old Style" pitchFamily="18" charset="0"/>
                <a:ea typeface="Times New Roman" panose="02020603050405020304" pitchFamily="18" charset="0"/>
                <a:cs typeface="Arial" pitchFamily="34" charset="0"/>
              </a:rPr>
              <a:t>.</a:t>
            </a:r>
            <a:endParaRPr lang="pt-BR" sz="1000" dirty="0">
              <a:latin typeface="Goudy Old Style" pitchFamily="18" charset="0"/>
              <a:cs typeface="Arial" pitchFamily="34" charset="0"/>
            </a:endParaRPr>
          </a:p>
        </p:txBody>
      </p:sp>
      <p:sp>
        <p:nvSpPr>
          <p:cNvPr id="27" name="CaixaDeTexto 26"/>
          <p:cNvSpPr txBox="1"/>
          <p:nvPr/>
        </p:nvSpPr>
        <p:spPr>
          <a:xfrm>
            <a:off x="2420887" y="4075084"/>
            <a:ext cx="238443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1000" dirty="0">
                <a:latin typeface="Goudy Old Style" pitchFamily="18" charset="0"/>
                <a:ea typeface="Times New Roman" panose="02020603050405020304" pitchFamily="18" charset="0"/>
                <a:cs typeface="Arial" pitchFamily="34" charset="0"/>
              </a:rPr>
              <a:t>Apresentar sucintamente técnicas e métodos empregados no trabalho, referenciando a fonte original dos mesmos, </a:t>
            </a:r>
            <a:r>
              <a:rPr lang="pt-BR" sz="1000" dirty="0">
                <a:latin typeface="Goudy Old Style" pitchFamily="18" charset="0"/>
                <a:cs typeface="Arial" pitchFamily="34" charset="0"/>
              </a:rPr>
              <a:t>quando</a:t>
            </a:r>
            <a:r>
              <a:rPr lang="pt-BR" sz="1000" dirty="0">
                <a:latin typeface="Goudy Old Style" pitchFamily="18" charset="0"/>
                <a:ea typeface="Times New Roman" panose="02020603050405020304" pitchFamily="18" charset="0"/>
                <a:cs typeface="Arial" pitchFamily="34" charset="0"/>
              </a:rPr>
              <a:t> </a:t>
            </a:r>
            <a:r>
              <a:rPr lang="pt-BR" sz="1000" dirty="0" smtClean="0">
                <a:latin typeface="Goudy Old Style" pitchFamily="18" charset="0"/>
                <a:ea typeface="Times New Roman" panose="02020603050405020304" pitchFamily="18" charset="0"/>
                <a:cs typeface="Arial" pitchFamily="34" charset="0"/>
              </a:rPr>
              <a:t>apropriado.</a:t>
            </a:r>
            <a:endParaRPr lang="pt-BR" sz="900" dirty="0">
              <a:latin typeface="Goudy Old Style" pitchFamily="18" charset="0"/>
              <a:cs typeface="Arial" pitchFamily="34" charset="0"/>
            </a:endParaRPr>
          </a:p>
        </p:txBody>
      </p:sp>
      <p:sp>
        <p:nvSpPr>
          <p:cNvPr id="29" name="CaixaDeTexto 28"/>
          <p:cNvSpPr txBox="1"/>
          <p:nvPr/>
        </p:nvSpPr>
        <p:spPr>
          <a:xfrm>
            <a:off x="4878860" y="4064562"/>
            <a:ext cx="191687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1000" dirty="0">
                <a:latin typeface="Goudy Old Style" pitchFamily="18" charset="0"/>
                <a:ea typeface="Times New Roman" panose="02020603050405020304" pitchFamily="18" charset="0"/>
                <a:cs typeface="Arial" pitchFamily="34" charset="0"/>
              </a:rPr>
              <a:t>Listar em ordem alfabética apenas os trabalhos mencionados no resumo. Seguir normas das ABNT (NBR 6023 e NBR 10520) para citações ao longo do texto e na lista de Referências</a:t>
            </a:r>
            <a:r>
              <a:rPr lang="pt-BR" sz="1000" dirty="0" smtClean="0">
                <a:latin typeface="Goudy Old Style" pitchFamily="18" charset="0"/>
                <a:ea typeface="Times New Roman" panose="02020603050405020304" pitchFamily="18" charset="0"/>
                <a:cs typeface="Arial" pitchFamily="34" charset="0"/>
              </a:rPr>
              <a:t>.</a:t>
            </a:r>
            <a:endParaRPr lang="pt-BR" sz="900" dirty="0">
              <a:latin typeface="Goudy Old Style" pitchFamily="18" charset="0"/>
              <a:cs typeface="Arial" pitchFamily="34" charset="0"/>
            </a:endParaRPr>
          </a:p>
        </p:txBody>
      </p:sp>
      <p:sp>
        <p:nvSpPr>
          <p:cNvPr id="14" name="CaixaDeTexto 13"/>
          <p:cNvSpPr txBox="1"/>
          <p:nvPr/>
        </p:nvSpPr>
        <p:spPr>
          <a:xfrm>
            <a:off x="4920373" y="6228184"/>
            <a:ext cx="1844823" cy="338554"/>
          </a:xfrm>
          <a:prstGeom prst="rect">
            <a:avLst/>
          </a:prstGeom>
          <a:solidFill>
            <a:srgbClr val="009ED6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1600" dirty="0" smtClean="0">
                <a:solidFill>
                  <a:schemeClr val="bg1"/>
                </a:solidFill>
                <a:latin typeface="Goudy Old Style" pitchFamily="18" charset="0"/>
                <a:cs typeface="Arial" pitchFamily="34" charset="0"/>
              </a:rPr>
              <a:t>4.</a:t>
            </a:r>
            <a:r>
              <a:rPr lang="pt-PT" sz="1600" dirty="0">
                <a:solidFill>
                  <a:schemeClr val="bg1"/>
                </a:solidFill>
                <a:latin typeface="Goudy Old Style" pitchFamily="18" charset="0"/>
              </a:rPr>
              <a:t> </a:t>
            </a:r>
            <a:r>
              <a:rPr lang="pt-PT" sz="1600" dirty="0" smtClean="0">
                <a:solidFill>
                  <a:schemeClr val="bg1"/>
                </a:solidFill>
                <a:latin typeface="Goudy Old Style" pitchFamily="18" charset="0"/>
              </a:rPr>
              <a:t>Agradecimentos</a:t>
            </a:r>
            <a:endParaRPr lang="pt-BR" sz="1600" dirty="0">
              <a:solidFill>
                <a:schemeClr val="bg1"/>
              </a:solidFill>
              <a:latin typeface="Goudy Old Style" pitchFamily="18" charset="0"/>
              <a:cs typeface="Arial" pitchFamily="34" charset="0"/>
            </a:endParaRPr>
          </a:p>
        </p:txBody>
      </p:sp>
      <p:sp>
        <p:nvSpPr>
          <p:cNvPr id="16" name="CaixaDeTexto 15"/>
          <p:cNvSpPr txBox="1"/>
          <p:nvPr/>
        </p:nvSpPr>
        <p:spPr>
          <a:xfrm>
            <a:off x="4920373" y="6813926"/>
            <a:ext cx="1844823" cy="586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1000" dirty="0">
                <a:latin typeface="Garamond" panose="020204040303010108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Seção opcional, limitada a instituições, agências de fomento e similares</a:t>
            </a:r>
            <a:endParaRPr lang="pt-BR" sz="900" dirty="0"/>
          </a:p>
        </p:txBody>
      </p:sp>
    </p:spTree>
    <p:extLst>
      <p:ext uri="{BB962C8B-B14F-4D97-AF65-F5344CB8AC3E}">
        <p14:creationId xmlns:p14="http://schemas.microsoft.com/office/powerpoint/2010/main" val="206436935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126</TotalTime>
  <Words>180</Words>
  <Application>Microsoft Office PowerPoint</Application>
  <PresentationFormat>Apresentação na tela (4:3)</PresentationFormat>
  <Paragraphs>15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2" baseType="lpstr">
      <vt:lpstr>Tema do Office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Gleidson</dc:creator>
  <cp:lastModifiedBy>xxxxxx</cp:lastModifiedBy>
  <cp:revision>23</cp:revision>
  <dcterms:created xsi:type="dcterms:W3CDTF">2007-10-30T23:44:48Z</dcterms:created>
  <dcterms:modified xsi:type="dcterms:W3CDTF">2007-11-06T22:06:20Z</dcterms:modified>
</cp:coreProperties>
</file>