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124"/>
  </p:normalViewPr>
  <p:slideViewPr>
    <p:cSldViewPr snapToGrid="0">
      <p:cViewPr varScale="1">
        <p:scale>
          <a:sx n="107" d="100"/>
          <a:sy n="107" d="100"/>
        </p:scale>
        <p:origin x="13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C24871-D751-B844-96C7-DA9D2DE0386E}" type="datetimeFigureOut">
              <a:rPr lang="pt-BR" smtClean="0"/>
              <a:t>17/09/2026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8518AD-962E-CE47-97E1-7830124418D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2410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59B8E-0EF1-8042-82DD-65983845E1C2}" type="datetime1">
              <a:rPr lang="pt-BR" smtClean="0"/>
              <a:t>17/09/2026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675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F4D70-3505-C647-AE89-99CD50B543E7}" type="datetime1">
              <a:rPr lang="pt-BR" smtClean="0"/>
              <a:t>17/09/2026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0421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50230-90F4-B14E-A97A-0C610C7A25AF}" type="datetime1">
              <a:rPr lang="pt-BR" smtClean="0"/>
              <a:t>17/09/2026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5274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46B8-08E8-B042-A21A-573AE79C7590}" type="datetime1">
              <a:rPr lang="pt-BR" smtClean="0"/>
              <a:t>17/09/2026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393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CE959B-9A70-2843-AE98-FFA1902CF355}" type="datetime1">
              <a:rPr lang="pt-BR" smtClean="0"/>
              <a:t>17/09/2026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6009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A55E4-37C2-7742-9FFA-F1906BE1093C}" type="datetime1">
              <a:rPr lang="pt-BR" smtClean="0"/>
              <a:t>17/09/2026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9545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E1727-5EEA-2E48-9714-50A04462F6D2}" type="datetime1">
              <a:rPr lang="pt-BR" smtClean="0"/>
              <a:t>17/09/2026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272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DEE59-0EF7-0348-A790-BA1E739F6F23}" type="datetime1">
              <a:rPr lang="pt-BR" smtClean="0"/>
              <a:t>17/09/2026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4576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584D3-FE1A-0545-AC45-5D1A382C1525}" type="datetime1">
              <a:rPr lang="pt-BR" smtClean="0"/>
              <a:t>17/09/2026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525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0FF72-1F4A-CA41-917E-72517DD1CC73}" type="datetime1">
              <a:rPr lang="pt-BR" smtClean="0"/>
              <a:t>17/09/2026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2795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E9AA6-1E91-8B4A-96D6-8B7EDEF07843}" type="datetime1">
              <a:rPr lang="pt-BR" smtClean="0"/>
              <a:t>17/09/2026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2017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13988-4C0E-8C45-870B-61B1AC7B5910}" type="datetime1">
              <a:rPr lang="pt-BR" smtClean="0"/>
              <a:t>17/09/2026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9º CIPCI - Congresso de Iniciação a Pesquisa, Criação e Inovação da UFSB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0CFEB-3050-3E4B-BF65-47A2EE693EC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3174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AEFF87E0-347C-DC6A-38D7-CD47CAE075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561612"/>
            <a:ext cx="7772400" cy="2387600"/>
          </a:xfrm>
        </p:spPr>
        <p:txBody>
          <a:bodyPr anchor="ctr"/>
          <a:lstStyle/>
          <a:p>
            <a:r>
              <a:rPr lang="pt-BR" dirty="0"/>
              <a:t>TÍTULO DO PLANO DE TRABALHO</a:t>
            </a:r>
          </a:p>
        </p:txBody>
      </p:sp>
      <p:sp>
        <p:nvSpPr>
          <p:cNvPr id="11" name="Subtítulo 10">
            <a:extLst>
              <a:ext uri="{FF2B5EF4-FFF2-40B4-BE49-F238E27FC236}">
                <a16:creationId xmlns:a16="http://schemas.microsoft.com/office/drawing/2014/main" id="{A0E21BFC-1C74-3CA2-4FAB-1DEB75D788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7533" y="4516522"/>
            <a:ext cx="6858000" cy="1655762"/>
          </a:xfrm>
        </p:spPr>
        <p:txBody>
          <a:bodyPr anchor="ctr"/>
          <a:lstStyle/>
          <a:p>
            <a:r>
              <a:rPr lang="pt-BR" dirty="0"/>
              <a:t>AUTORES:</a:t>
            </a:r>
          </a:p>
        </p:txBody>
      </p:sp>
      <p:sp>
        <p:nvSpPr>
          <p:cNvPr id="7" name="Espaço Reservado para Rodapé 6">
            <a:extLst>
              <a:ext uri="{FF2B5EF4-FFF2-40B4-BE49-F238E27FC236}">
                <a16:creationId xmlns:a16="http://schemas.microsoft.com/office/drawing/2014/main" id="{071F0318-780C-ADDB-6A02-69CBFB8C8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/>
              <a:t>12º CIPCI - Congresso de Iniciação a Pesquisa, Criação e Inovação da UFSB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77545D1-4376-46B3-D661-EE0E30C30B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2739" y="238870"/>
            <a:ext cx="5338522" cy="2199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779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3A94B-6D7C-D5D7-D3B0-541F8F60C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200" b="1" dirty="0">
                <a:solidFill>
                  <a:srgbClr val="FF0000"/>
                </a:solidFill>
              </a:rPr>
              <a:t>INTRODUÇÃO E FUNDAMENTAÇÃO TEÓRICA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37CBF-DCB3-1C97-807C-891CDF547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XXXX</a:t>
            </a:r>
          </a:p>
          <a:p>
            <a:endParaRPr lang="pt-BR" dirty="0"/>
          </a:p>
          <a:p>
            <a:r>
              <a:rPr lang="pt-BR" dirty="0"/>
              <a:t>YYYY</a:t>
            </a:r>
          </a:p>
        </p:txBody>
      </p:sp>
      <p:sp>
        <p:nvSpPr>
          <p:cNvPr id="7" name="Espaço Reservado para Rodapé 6">
            <a:extLst>
              <a:ext uri="{FF2B5EF4-FFF2-40B4-BE49-F238E27FC236}">
                <a16:creationId xmlns:a16="http://schemas.microsoft.com/office/drawing/2014/main" id="{4F9110AB-9407-22B8-0C54-2DB525A9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0917" y="6320198"/>
            <a:ext cx="3086100" cy="365125"/>
          </a:xfrm>
        </p:spPr>
        <p:txBody>
          <a:bodyPr/>
          <a:lstStyle/>
          <a:p>
            <a:r>
              <a:rPr lang="pt-BR" dirty="0"/>
              <a:t>12º CIPCI - Congresso de Iniciação a Pesquisa, Criação e Inovação da UFSB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10F6FFCD-2FD8-C607-1D47-627AF69E7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225" y="6035722"/>
            <a:ext cx="1821858" cy="75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418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3A94B-6D7C-D5D7-D3B0-541F8F60C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JUSTIFICATIVA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37CBF-DCB3-1C97-807C-891CDF547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XXXX</a:t>
            </a:r>
          </a:p>
          <a:p>
            <a:endParaRPr lang="pt-BR" dirty="0"/>
          </a:p>
          <a:p>
            <a:r>
              <a:rPr lang="pt-BR" dirty="0"/>
              <a:t>YYYY</a:t>
            </a:r>
          </a:p>
        </p:txBody>
      </p:sp>
      <p:sp>
        <p:nvSpPr>
          <p:cNvPr id="4" name="Espaço Reservado para Rodapé 6">
            <a:extLst>
              <a:ext uri="{FF2B5EF4-FFF2-40B4-BE49-F238E27FC236}">
                <a16:creationId xmlns:a16="http://schemas.microsoft.com/office/drawing/2014/main" id="{3394E62E-D9A8-8F6C-5DF5-1C3CD3ABE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0917" y="6320198"/>
            <a:ext cx="3086100" cy="365125"/>
          </a:xfrm>
        </p:spPr>
        <p:txBody>
          <a:bodyPr/>
          <a:lstStyle/>
          <a:p>
            <a:r>
              <a:rPr lang="pt-BR" dirty="0"/>
              <a:t>12º CIPCI - Congresso de Iniciação a Pesquisa, Criação e Inovação da UFSB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E44FA31-8DD8-D500-D172-6BDE5D097F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225" y="6035722"/>
            <a:ext cx="1821858" cy="75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31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3A94B-6D7C-D5D7-D3B0-541F8F60C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OBJETIVOS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37CBF-DCB3-1C97-807C-891CDF547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XXXX</a:t>
            </a:r>
          </a:p>
          <a:p>
            <a:endParaRPr lang="pt-BR" dirty="0"/>
          </a:p>
          <a:p>
            <a:r>
              <a:rPr lang="pt-BR" dirty="0"/>
              <a:t>YYYY</a:t>
            </a:r>
          </a:p>
        </p:txBody>
      </p:sp>
      <p:sp>
        <p:nvSpPr>
          <p:cNvPr id="4" name="Espaço Reservado para Rodapé 6">
            <a:extLst>
              <a:ext uri="{FF2B5EF4-FFF2-40B4-BE49-F238E27FC236}">
                <a16:creationId xmlns:a16="http://schemas.microsoft.com/office/drawing/2014/main" id="{33826276-9E0C-02B7-C353-45D3F20AD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0917" y="6320198"/>
            <a:ext cx="3086100" cy="365125"/>
          </a:xfrm>
        </p:spPr>
        <p:txBody>
          <a:bodyPr/>
          <a:lstStyle/>
          <a:p>
            <a:r>
              <a:rPr lang="pt-BR" dirty="0"/>
              <a:t>12º CIPCI - Congresso de Iniciação a Pesquisa, Criação e Inovação da UFSB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FE12486-D8BC-25CB-BE99-23D0BCD4E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225" y="6035722"/>
            <a:ext cx="1821858" cy="75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626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3A94B-6D7C-D5D7-D3B0-541F8F60C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MATERIAL E MÉTODOS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37CBF-DCB3-1C97-807C-891CDF547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XXXX</a:t>
            </a:r>
          </a:p>
          <a:p>
            <a:endParaRPr lang="pt-BR" dirty="0"/>
          </a:p>
          <a:p>
            <a:r>
              <a:rPr lang="pt-BR" dirty="0"/>
              <a:t>YYYY</a:t>
            </a:r>
          </a:p>
        </p:txBody>
      </p:sp>
      <p:sp>
        <p:nvSpPr>
          <p:cNvPr id="4" name="Espaço Reservado para Rodapé 6">
            <a:extLst>
              <a:ext uri="{FF2B5EF4-FFF2-40B4-BE49-F238E27FC236}">
                <a16:creationId xmlns:a16="http://schemas.microsoft.com/office/drawing/2014/main" id="{61798D9E-40D5-8326-B50F-2370AD956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0917" y="6320198"/>
            <a:ext cx="3086100" cy="365125"/>
          </a:xfrm>
        </p:spPr>
        <p:txBody>
          <a:bodyPr/>
          <a:lstStyle/>
          <a:p>
            <a:r>
              <a:rPr lang="pt-BR" dirty="0"/>
              <a:t>12º CIPCI - Congresso de Iniciação a Pesquisa, Criação e Inovação da UFSB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B04A6D0-4290-7A0A-1AAF-BAB02888EA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6754" y="6053731"/>
            <a:ext cx="1821858" cy="75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209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3A94B-6D7C-D5D7-D3B0-541F8F60C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RESULTADOS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37CBF-DCB3-1C97-807C-891CDF547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XXXX</a:t>
            </a:r>
          </a:p>
          <a:p>
            <a:endParaRPr lang="pt-BR" dirty="0"/>
          </a:p>
          <a:p>
            <a:r>
              <a:rPr lang="pt-BR" dirty="0"/>
              <a:t>YYYY</a:t>
            </a:r>
          </a:p>
        </p:txBody>
      </p:sp>
      <p:sp>
        <p:nvSpPr>
          <p:cNvPr id="4" name="Espaço Reservado para Rodapé 6">
            <a:extLst>
              <a:ext uri="{FF2B5EF4-FFF2-40B4-BE49-F238E27FC236}">
                <a16:creationId xmlns:a16="http://schemas.microsoft.com/office/drawing/2014/main" id="{1EDB6BC1-57E6-A13D-0786-F43046B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0917" y="6320198"/>
            <a:ext cx="3086100" cy="365125"/>
          </a:xfrm>
        </p:spPr>
        <p:txBody>
          <a:bodyPr/>
          <a:lstStyle/>
          <a:p>
            <a:r>
              <a:rPr lang="pt-BR" dirty="0"/>
              <a:t>12º CIPCI - Congresso de Iniciação a Pesquisa, Criação e Inovação da UFSB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6970E4D-FF1B-A784-1384-7F3E0B2B75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619" y="6087115"/>
            <a:ext cx="1719063" cy="708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433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3A94B-6D7C-D5D7-D3B0-541F8F60C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DISCUSSÃO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37CBF-DCB3-1C97-807C-891CDF547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XXXX</a:t>
            </a:r>
          </a:p>
          <a:p>
            <a:endParaRPr lang="pt-BR" dirty="0"/>
          </a:p>
          <a:p>
            <a:r>
              <a:rPr lang="pt-BR" dirty="0"/>
              <a:t>YYYY</a:t>
            </a:r>
          </a:p>
        </p:txBody>
      </p:sp>
      <p:sp>
        <p:nvSpPr>
          <p:cNvPr id="4" name="Espaço Reservado para Rodapé 6">
            <a:extLst>
              <a:ext uri="{FF2B5EF4-FFF2-40B4-BE49-F238E27FC236}">
                <a16:creationId xmlns:a16="http://schemas.microsoft.com/office/drawing/2014/main" id="{9F624D3F-2204-6F0A-B0F5-53C356450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0917" y="6320198"/>
            <a:ext cx="3086100" cy="365125"/>
          </a:xfrm>
        </p:spPr>
        <p:txBody>
          <a:bodyPr/>
          <a:lstStyle/>
          <a:p>
            <a:r>
              <a:rPr lang="pt-BR" dirty="0"/>
              <a:t>12º CIPCI - Congresso de Iniciação a Pesquisa, Criação e Inovação da UFSB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201BF09-5881-EF35-7DD2-674BB1D08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225" y="6035722"/>
            <a:ext cx="1821858" cy="75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778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3A94B-6D7C-D5D7-D3B0-541F8F60C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CONCLUSÃO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37CBF-DCB3-1C97-807C-891CDF547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XXXX</a:t>
            </a:r>
          </a:p>
          <a:p>
            <a:endParaRPr lang="pt-BR" dirty="0"/>
          </a:p>
          <a:p>
            <a:r>
              <a:rPr lang="pt-BR" dirty="0"/>
              <a:t>YYYY</a:t>
            </a:r>
          </a:p>
        </p:txBody>
      </p:sp>
      <p:sp>
        <p:nvSpPr>
          <p:cNvPr id="4" name="Espaço Reservado para Rodapé 6">
            <a:extLst>
              <a:ext uri="{FF2B5EF4-FFF2-40B4-BE49-F238E27FC236}">
                <a16:creationId xmlns:a16="http://schemas.microsoft.com/office/drawing/2014/main" id="{E132E0D6-6068-7C77-866D-8C300359F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0917" y="6320198"/>
            <a:ext cx="3086100" cy="365125"/>
          </a:xfrm>
        </p:spPr>
        <p:txBody>
          <a:bodyPr/>
          <a:lstStyle/>
          <a:p>
            <a:r>
              <a:rPr lang="pt-BR" dirty="0"/>
              <a:t>12º CIPCI - Congresso de Iniciação a Pesquisa, Criação e Inovação da UFSB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A7921D6-69A5-A078-916A-A4187A7CA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225" y="6035722"/>
            <a:ext cx="1821858" cy="75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616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3A94B-6D7C-D5D7-D3B0-541F8F60C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solidFill>
                  <a:srgbClr val="FF0000"/>
                </a:solidFill>
              </a:rPr>
              <a:t>REFERÊNCIAS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37CBF-DCB3-1C97-807C-891CDF547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XXXX</a:t>
            </a:r>
          </a:p>
          <a:p>
            <a:endParaRPr lang="pt-BR" dirty="0"/>
          </a:p>
          <a:p>
            <a:r>
              <a:rPr lang="pt-BR" dirty="0"/>
              <a:t>YYYY</a:t>
            </a:r>
          </a:p>
        </p:txBody>
      </p:sp>
      <p:sp>
        <p:nvSpPr>
          <p:cNvPr id="4" name="Espaço Reservado para Rodapé 6">
            <a:extLst>
              <a:ext uri="{FF2B5EF4-FFF2-40B4-BE49-F238E27FC236}">
                <a16:creationId xmlns:a16="http://schemas.microsoft.com/office/drawing/2014/main" id="{1878F3C3-1D15-7013-54D3-8657FB77B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0917" y="6320198"/>
            <a:ext cx="3086100" cy="365125"/>
          </a:xfrm>
        </p:spPr>
        <p:txBody>
          <a:bodyPr/>
          <a:lstStyle/>
          <a:p>
            <a:r>
              <a:rPr lang="pt-BR" dirty="0"/>
              <a:t>12º CIPCI - Congresso de Iniciação a Pesquisa, Criação e Inovação da UFSB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067D9ED-5FCD-7254-1B3E-5B1B82333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225" y="6035722"/>
            <a:ext cx="1821858" cy="75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338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3A94B-6D7C-D5D7-D3B0-541F8F60C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8156762" cy="1325563"/>
          </a:xfrm>
        </p:spPr>
        <p:txBody>
          <a:bodyPr>
            <a:normAutofit/>
          </a:bodyPr>
          <a:lstStyle/>
          <a:p>
            <a:r>
              <a:rPr lang="pt-BR" sz="4000" b="1" dirty="0">
                <a:solidFill>
                  <a:srgbClr val="FF0000"/>
                </a:solidFill>
              </a:rPr>
              <a:t>AGRADECIMENTOS INSTITUCIONAIS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E37CBF-DCB3-1C97-807C-891CDF547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XXXX</a:t>
            </a:r>
          </a:p>
          <a:p>
            <a:endParaRPr lang="pt-BR" dirty="0"/>
          </a:p>
          <a:p>
            <a:r>
              <a:rPr lang="pt-BR" dirty="0"/>
              <a:t>YYYY</a:t>
            </a:r>
          </a:p>
        </p:txBody>
      </p:sp>
      <p:sp>
        <p:nvSpPr>
          <p:cNvPr id="4" name="Espaço Reservado para Rodapé 6">
            <a:extLst>
              <a:ext uri="{FF2B5EF4-FFF2-40B4-BE49-F238E27FC236}">
                <a16:creationId xmlns:a16="http://schemas.microsoft.com/office/drawing/2014/main" id="{7A40EA37-30BD-9220-FADB-33B15DB47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30917" y="6320198"/>
            <a:ext cx="3086100" cy="365125"/>
          </a:xfrm>
        </p:spPr>
        <p:txBody>
          <a:bodyPr/>
          <a:lstStyle/>
          <a:p>
            <a:r>
              <a:rPr lang="pt-BR" dirty="0"/>
              <a:t>12º CIPCI - Congresso de Iniciação a Pesquisa, Criação e Inovação da UFSB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14CC263-5B67-6C3E-84D9-CBE4AE015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225" y="6035722"/>
            <a:ext cx="1821858" cy="75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93346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26</TotalTime>
  <Words>180</Words>
  <Application>Microsoft Office PowerPoint</Application>
  <PresentationFormat>Apresentação na tela (4:3)</PresentationFormat>
  <Paragraphs>48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do Office</vt:lpstr>
      <vt:lpstr>TÍTULO DO PLANO DE TRABALHO</vt:lpstr>
      <vt:lpstr>INTRODUÇÃO E FUNDAMENTAÇÃO TEÓRICA</vt:lpstr>
      <vt:lpstr>JUSTIFICATIVA</vt:lpstr>
      <vt:lpstr>OBJETIVOS</vt:lpstr>
      <vt:lpstr>MATERIAL E MÉTODOS</vt:lpstr>
      <vt:lpstr>RESULTADOS</vt:lpstr>
      <vt:lpstr>DISCUSSÃO</vt:lpstr>
      <vt:lpstr>CONCLUSÃO</vt:lpstr>
      <vt:lpstr>REFERÊNCIAS</vt:lpstr>
      <vt:lpstr>AGRADECIMENTOS INSTITUCIONAIS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PLANO DE TRABALHO</dc:title>
  <dc:creator>Usuário do Microsoft Office</dc:creator>
  <cp:lastModifiedBy>Fernanda Luzia Lunkes</cp:lastModifiedBy>
  <cp:revision>7</cp:revision>
  <dcterms:created xsi:type="dcterms:W3CDTF">2023-08-31T12:23:05Z</dcterms:created>
  <dcterms:modified xsi:type="dcterms:W3CDTF">2026-09-17T13:38:59Z</dcterms:modified>
</cp:coreProperties>
</file>