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124"/>
  </p:normalViewPr>
  <p:slideViewPr>
    <p:cSldViewPr snapToGrid="0">
      <p:cViewPr varScale="1">
        <p:scale>
          <a:sx n="107" d="100"/>
          <a:sy n="107" d="100"/>
        </p:scale>
        <p:origin x="13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24871-D751-B844-96C7-DA9D2DE0386E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518AD-962E-CE47-97E1-7830124418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41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9B8E-0EF1-8042-82DD-65983845E1C2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7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4D70-3505-C647-AE89-99CD50B543E7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42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0230-90F4-B14E-A97A-0C610C7A25AF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27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46B8-08E8-B042-A21A-573AE79C7590}" type="datetime1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9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E959B-9A70-2843-AE98-FFA1902CF355}" type="datetime1">
              <a:rPr lang="pt-BR" smtClean="0"/>
              <a:t>17/09/2026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00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55E4-37C2-7742-9FFA-F1906BE1093C}" type="datetime1">
              <a:rPr lang="pt-BR" smtClean="0"/>
              <a:t>17/09/2026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54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E1727-5EEA-2E48-9714-50A04462F6D2}" type="datetime1">
              <a:rPr lang="pt-BR" smtClean="0"/>
              <a:t>17/09/2026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7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EE59-0EF7-0348-A790-BA1E739F6F23}" type="datetime1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57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84D3-FE1A-0545-AC45-5D1A382C1525}" type="datetime1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2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FF72-1F4A-CA41-917E-72517DD1CC73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79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9AA6-1E91-8B4A-96D6-8B7EDEF07843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01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13988-4C0E-8C45-870B-61B1AC7B5910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17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EFF87E0-347C-DC6A-38D7-CD47CAE07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61612"/>
            <a:ext cx="7772400" cy="2387600"/>
          </a:xfrm>
        </p:spPr>
        <p:txBody>
          <a:bodyPr anchor="ctr"/>
          <a:lstStyle/>
          <a:p>
            <a:r>
              <a:rPr lang="pt-BR" dirty="0"/>
              <a:t>TÍTULO DO PLANO DE TRABALHO</a:t>
            </a:r>
          </a:p>
        </p:txBody>
      </p:sp>
      <p:sp>
        <p:nvSpPr>
          <p:cNvPr id="11" name="Subtítulo 10">
            <a:extLst>
              <a:ext uri="{FF2B5EF4-FFF2-40B4-BE49-F238E27FC236}">
                <a16:creationId xmlns:a16="http://schemas.microsoft.com/office/drawing/2014/main" id="{A0E21BFC-1C74-3CA2-4FAB-1DEB75D78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533" y="4516522"/>
            <a:ext cx="6858000" cy="1655762"/>
          </a:xfrm>
        </p:spPr>
        <p:txBody>
          <a:bodyPr anchor="ctr"/>
          <a:lstStyle/>
          <a:p>
            <a:r>
              <a:rPr lang="pt-BR" dirty="0"/>
              <a:t>AUTORES: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071F0318-780C-ADDB-6A02-69CBFB8C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7545D1-4376-46B3-D661-EE0E30C30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10587"/>
            <a:ext cx="4120406" cy="169750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1E94605-7AF8-B6E4-52A3-B08C0EE08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72" y="638087"/>
            <a:ext cx="2103302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7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INTRODUÇÃO E FUNDAMENTAÇÃO TEÓRICA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4F9110AB-9407-22B8-0C54-2DB525A9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0F6FFCD-2FD8-C607-1D47-627AF69E7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7BF015A-6C9F-D9EA-1BF6-16A54787B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007" y="6164070"/>
            <a:ext cx="1051651" cy="5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8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JUSTIFICATIVA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3394E62E-D9A8-8F6C-5DF5-1C3CD3ABE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E44FA31-8DD8-D500-D172-6BDE5D097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5CA6428-8B3B-FEDA-95B5-AD70377241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33826276-9E0C-02B7-C353-45D3F20A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E12486-D8BC-25CB-BE99-23D0BCD4E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3603EC2-8E7B-215D-053D-33C8626F97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2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MATERIAL E 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61798D9E-40D5-8326-B50F-2370AD956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B04A6D0-4290-7A0A-1AAF-BAB02888E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754" y="6053731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800A566-7D4F-D994-FC0C-61CD5370C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1EDB6BC1-57E6-A13D-0786-F43046B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970E4D-FF1B-A784-1384-7F3E0B2B7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619" y="6087115"/>
            <a:ext cx="1719063" cy="70821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F5E9A56-48E4-05DB-8A3E-F66E33DEAB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33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9F624D3F-2204-6F0A-B0F5-53C35645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201BF09-5881-EF35-7DD2-674BB1D0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618660B-5E98-EB81-F7F1-331D49F0F4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7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E132E0D6-6068-7C77-866D-8C300359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7921D6-69A5-A078-916A-A4187A7C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CC9EBAC-9876-5134-9B03-C852A09588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1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1878F3C3-1D15-7013-54D3-8657FB77B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067D9ED-5FCD-7254-1B3E-5B1B82333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91996BB-E47F-3DC4-7D94-476013FFF9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38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156762" cy="1325563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AGRADECIMENTOS INSTITUCIONAIS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7A40EA37-30BD-9220-FADB-33B15DB4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14CC263-5B67-6C3E-84D9-CBE4AE015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592BDEF-D8D2-4770-1307-8DC82E06D4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21559" r="16695" b="19025"/>
          <a:stretch/>
        </p:blipFill>
        <p:spPr>
          <a:xfrm>
            <a:off x="7743856" y="6200471"/>
            <a:ext cx="907085" cy="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334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180</Words>
  <Application>Microsoft Office PowerPoint</Application>
  <PresentationFormat>Apresentação na tela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TÍTULO DO PLANO DE TRABALHO</vt:lpstr>
      <vt:lpstr>INTRODUÇÃO E FUNDAMENTAÇÃO TEÓRICA</vt:lpstr>
      <vt:lpstr>JUSTIFICATIVA</vt:lpstr>
      <vt:lpstr>OBJETIVOS</vt:lpstr>
      <vt:lpstr>MATERIAL E MÉTODOS</vt:lpstr>
      <vt:lpstr>RESULTADOS</vt:lpstr>
      <vt:lpstr>DISCUSSÃO</vt:lpstr>
      <vt:lpstr>CONCLUSÃO</vt:lpstr>
      <vt:lpstr>REFERÊNCIAS</vt:lpstr>
      <vt:lpstr>AGRADECIMENTOS INSTITUCIONAIS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PLANO DE TRABALHO</dc:title>
  <dc:creator>Usuário do Microsoft Office</dc:creator>
  <cp:lastModifiedBy>Fernanda Luzia Lunkes</cp:lastModifiedBy>
  <cp:revision>8</cp:revision>
  <dcterms:created xsi:type="dcterms:W3CDTF">2023-08-31T12:23:05Z</dcterms:created>
  <dcterms:modified xsi:type="dcterms:W3CDTF">2026-09-17T13:41:47Z</dcterms:modified>
</cp:coreProperties>
</file>