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5" r:id="rId5"/>
    <p:sldId id="266" r:id="rId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EE08-4033-4A93-A806-BFFFAA9254E6}" type="datetimeFigureOut">
              <a:rPr lang="pt-BR" smtClean="0"/>
              <a:pPr/>
              <a:t>30/07/2021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1E267-8AFE-4EE9-86B0-AD3E2403F0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EE08-4033-4A93-A806-BFFFAA9254E6}" type="datetimeFigureOut">
              <a:rPr lang="pt-BR" smtClean="0"/>
              <a:pPr/>
              <a:t>30/07/2021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1E267-8AFE-4EE9-86B0-AD3E2403F0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EE08-4033-4A93-A806-BFFFAA9254E6}" type="datetimeFigureOut">
              <a:rPr lang="pt-BR" smtClean="0"/>
              <a:pPr/>
              <a:t>30/07/2021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1E267-8AFE-4EE9-86B0-AD3E2403F0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EE08-4033-4A93-A806-BFFFAA9254E6}" type="datetimeFigureOut">
              <a:rPr lang="pt-BR" smtClean="0"/>
              <a:pPr/>
              <a:t>30/07/2021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1E267-8AFE-4EE9-86B0-AD3E2403F0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EE08-4033-4A93-A806-BFFFAA9254E6}" type="datetimeFigureOut">
              <a:rPr lang="pt-BR" smtClean="0"/>
              <a:pPr/>
              <a:t>30/07/2021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1E267-8AFE-4EE9-86B0-AD3E2403F0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EE08-4033-4A93-A806-BFFFAA9254E6}" type="datetimeFigureOut">
              <a:rPr lang="pt-BR" smtClean="0"/>
              <a:pPr/>
              <a:t>30/07/2021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1E267-8AFE-4EE9-86B0-AD3E2403F0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EE08-4033-4A93-A806-BFFFAA9254E6}" type="datetimeFigureOut">
              <a:rPr lang="pt-BR" smtClean="0"/>
              <a:pPr/>
              <a:t>30/07/2021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1E267-8AFE-4EE9-86B0-AD3E2403F0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EE08-4033-4A93-A806-BFFFAA9254E6}" type="datetimeFigureOut">
              <a:rPr lang="pt-BR" smtClean="0"/>
              <a:pPr/>
              <a:t>30/07/2021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1E267-8AFE-4EE9-86B0-AD3E2403F0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EE08-4033-4A93-A806-BFFFAA9254E6}" type="datetimeFigureOut">
              <a:rPr lang="pt-BR" smtClean="0"/>
              <a:pPr/>
              <a:t>30/07/2021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1E267-8AFE-4EE9-86B0-AD3E2403F0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EE08-4033-4A93-A806-BFFFAA9254E6}" type="datetimeFigureOut">
              <a:rPr lang="pt-BR" smtClean="0"/>
              <a:pPr/>
              <a:t>30/07/2021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1E267-8AFE-4EE9-86B0-AD3E2403F0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EE08-4033-4A93-A806-BFFFAA9254E6}" type="datetimeFigureOut">
              <a:rPr lang="pt-BR" smtClean="0"/>
              <a:pPr/>
              <a:t>30/07/2021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1E267-8AFE-4EE9-86B0-AD3E2403F0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EEE08-4033-4A93-A806-BFFFAA9254E6}" type="datetimeFigureOut">
              <a:rPr lang="pt-BR" smtClean="0"/>
              <a:pPr/>
              <a:t>30/07/2021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1E267-8AFE-4EE9-86B0-AD3E2403F0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2143116"/>
            <a:ext cx="7772400" cy="228601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Relação das Necessidades de Desenvolvimento UFSB – PDP 2021</a:t>
            </a:r>
            <a:br>
              <a:rPr lang="pt-BR" dirty="0" smtClean="0"/>
            </a:br>
            <a:r>
              <a:rPr lang="pt-BR" sz="2200" dirty="0" smtClean="0"/>
              <a:t>Pró-Reitoria de Gestão para Pessoas </a:t>
            </a:r>
            <a:r>
              <a:rPr lang="pt-BR" sz="2200" dirty="0" smtClean="0"/>
              <a:t>– PROGEPE</a:t>
            </a:r>
            <a:br>
              <a:rPr lang="pt-BR" sz="2200" dirty="0" smtClean="0"/>
            </a:br>
            <a:r>
              <a:rPr lang="pt-BR" sz="2200" dirty="0" smtClean="0"/>
              <a:t>Coordenação de Desenvolvimento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860" y="214290"/>
            <a:ext cx="6400800" cy="685808"/>
          </a:xfrm>
        </p:spPr>
        <p:txBody>
          <a:bodyPr>
            <a:normAutofit fontScale="70000" lnSpcReduction="20000"/>
          </a:bodyPr>
          <a:lstStyle/>
          <a:p>
            <a:r>
              <a:rPr lang="pt-BR" dirty="0" smtClean="0"/>
              <a:t>Plano de Desenvolvimento de Pessoas </a:t>
            </a:r>
            <a:r>
              <a:rPr lang="pt-BR" dirty="0" smtClean="0"/>
              <a:t>(PDP) - </a:t>
            </a:r>
            <a:r>
              <a:rPr lang="pt-BR" dirty="0" smtClean="0"/>
              <a:t>2021</a:t>
            </a:r>
            <a:endParaRPr lang="pt-B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28671"/>
            <a:ext cx="7772400" cy="5357850"/>
          </a:xfrm>
        </p:spPr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860" y="214290"/>
            <a:ext cx="6400800" cy="685808"/>
          </a:xfrm>
        </p:spPr>
        <p:txBody>
          <a:bodyPr>
            <a:normAutofit fontScale="70000" lnSpcReduction="20000"/>
          </a:bodyPr>
          <a:lstStyle/>
          <a:p>
            <a:r>
              <a:rPr lang="pt-BR" dirty="0" smtClean="0"/>
              <a:t>Plano de Desenvolvimento de Pessoas (PDP) - 2021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1472" y="714356"/>
          <a:ext cx="7929618" cy="5833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/>
                <a:gridCol w="6929486"/>
              </a:tblGrid>
              <a:tr h="438803">
                <a:tc>
                  <a:txBody>
                    <a:bodyPr/>
                    <a:lstStyle/>
                    <a:p>
                      <a:r>
                        <a:rPr lang="pt-BR" dirty="0" smtClean="0"/>
                        <a:t>Código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Descrição da Necessidade</a:t>
                      </a:r>
                      <a:endParaRPr lang="pt-BR" dirty="0"/>
                    </a:p>
                  </a:txBody>
                  <a:tcPr/>
                </a:tc>
              </a:tr>
              <a:tr h="246613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01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Organizar</a:t>
                      </a:r>
                      <a:r>
                        <a:rPr lang="pt-BR" sz="1100" baseline="0" dirty="0" smtClean="0"/>
                        <a:t> tempo e tarefa de maneira mais eficiente</a:t>
                      </a:r>
                      <a:endParaRPr lang="pt-BR" sz="1100" dirty="0"/>
                    </a:p>
                  </a:txBody>
                  <a:tcPr/>
                </a:tc>
              </a:tr>
              <a:tr h="246613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02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Planejar e executar</a:t>
                      </a:r>
                      <a:r>
                        <a:rPr lang="pt-BR" sz="1100" baseline="0" dirty="0" smtClean="0"/>
                        <a:t> ações para o alcance da visão estratégica alinhada à missão institucional do órgão</a:t>
                      </a:r>
                      <a:endParaRPr lang="pt-BR" sz="1100" dirty="0"/>
                    </a:p>
                  </a:txBody>
                  <a:tcPr/>
                </a:tc>
              </a:tr>
              <a:tr h="406187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03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Reconhecer e compreender</a:t>
                      </a:r>
                      <a:r>
                        <a:rPr lang="pt-BR" sz="1100" baseline="0" dirty="0" smtClean="0"/>
                        <a:t> o atual cenário de gestão de pessoas no Brasil e no exterior e conhecer metodologias inovadoras</a:t>
                      </a:r>
                      <a:endParaRPr lang="pt-BR" sz="1100" dirty="0"/>
                    </a:p>
                  </a:txBody>
                  <a:tcPr/>
                </a:tc>
              </a:tr>
              <a:tr h="246613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04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Acolhimento e inclusão de estudantes universitários Pessoas com Deficiências</a:t>
                      </a:r>
                      <a:endParaRPr lang="pt-BR" sz="1100" dirty="0"/>
                    </a:p>
                  </a:txBody>
                  <a:tcPr/>
                </a:tc>
              </a:tr>
              <a:tr h="246613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05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Acolhimento</a:t>
                      </a:r>
                      <a:r>
                        <a:rPr lang="pt-BR" sz="1100" baseline="0" dirty="0" smtClean="0"/>
                        <a:t> e inclusão de pessoas com deficiência</a:t>
                      </a:r>
                      <a:endParaRPr lang="pt-BR" sz="1100" dirty="0"/>
                    </a:p>
                  </a:txBody>
                  <a:tcPr/>
                </a:tc>
              </a:tr>
              <a:tr h="246613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06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Adquirir conhecimento</a:t>
                      </a:r>
                      <a:r>
                        <a:rPr lang="pt-BR" sz="1100" baseline="0" dirty="0" smtClean="0"/>
                        <a:t> no Módulo de Almoxarifado de Laboratórios – SIG</a:t>
                      </a:r>
                      <a:endParaRPr lang="pt-BR" sz="1100" dirty="0"/>
                    </a:p>
                  </a:txBody>
                  <a:tcPr/>
                </a:tc>
              </a:tr>
              <a:tr h="246613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07 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Aperfeiçoar as técnicas de Auditoria</a:t>
                      </a:r>
                      <a:r>
                        <a:rPr lang="pt-BR" sz="1100" baseline="0" dirty="0" smtClean="0"/>
                        <a:t> e Controle Interno</a:t>
                      </a:r>
                      <a:endParaRPr lang="pt-BR" sz="1100" dirty="0"/>
                    </a:p>
                  </a:txBody>
                  <a:tcPr/>
                </a:tc>
              </a:tr>
              <a:tr h="406187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08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Atualizar e melhorar as capacidades</a:t>
                      </a:r>
                      <a:r>
                        <a:rPr lang="pt-BR" sz="1100" baseline="0" dirty="0" smtClean="0"/>
                        <a:t> requeridas, de forma permanente e contínua, para o desempenho de suas responsabilidades profissionais, visando à eficiência no desempenho de tarefas</a:t>
                      </a:r>
                      <a:endParaRPr lang="pt-BR" sz="1100" dirty="0"/>
                    </a:p>
                  </a:txBody>
                  <a:tcPr/>
                </a:tc>
              </a:tr>
              <a:tr h="406187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09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Conhecer técnicas</a:t>
                      </a:r>
                      <a:r>
                        <a:rPr lang="pt-BR" sz="1100" baseline="0" dirty="0" smtClean="0"/>
                        <a:t> para elaboração de relatório e modelos, visando aumentar a eficácia na comunicação de resultados de trabalhos de auditoria</a:t>
                      </a:r>
                      <a:endParaRPr lang="pt-BR" sz="1100" dirty="0"/>
                    </a:p>
                  </a:txBody>
                  <a:tcPr/>
                </a:tc>
              </a:tr>
              <a:tr h="406187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10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Aprender metodologias de mapeamento e descrição de processos</a:t>
                      </a:r>
                      <a:r>
                        <a:rPr lang="pt-BR" sz="1100" baseline="0" dirty="0" smtClean="0"/>
                        <a:t> com a utilização do software </a:t>
                      </a:r>
                      <a:r>
                        <a:rPr lang="pt-BR" sz="1100" baseline="0" dirty="0" err="1" smtClean="0"/>
                        <a:t>Bizagi</a:t>
                      </a:r>
                      <a:r>
                        <a:rPr lang="pt-BR" sz="1100" baseline="0" dirty="0" smtClean="0"/>
                        <a:t>, para descrever o fluxos de trabalho da Auditoria Interna</a:t>
                      </a:r>
                      <a:endParaRPr lang="pt-BR" sz="1100" dirty="0"/>
                    </a:p>
                  </a:txBody>
                  <a:tcPr/>
                </a:tc>
              </a:tr>
              <a:tr h="406187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11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Conhecer as ferramentas</a:t>
                      </a:r>
                      <a:r>
                        <a:rPr lang="pt-BR" sz="1100" baseline="0" dirty="0" smtClean="0"/>
                        <a:t> estatísticas para organizar melhor as informações coletadas, compreender o objetivo da utilização da amostragem em auditoria e estar aptos a aplicar as técnicas de amostragem adequadamente</a:t>
                      </a:r>
                      <a:endParaRPr lang="pt-BR" sz="1100" dirty="0"/>
                    </a:p>
                  </a:txBody>
                  <a:tcPr/>
                </a:tc>
              </a:tr>
              <a:tr h="406187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12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Conhecer os sistemas gerencias que compõem o ciclo de gestão de recursos públicos para</a:t>
                      </a:r>
                      <a:r>
                        <a:rPr lang="pt-BR" sz="1100" baseline="0" dirty="0" smtClean="0"/>
                        <a:t> extração dos dados relativos ao planejamento, orçamento, administração financeira e compras</a:t>
                      </a:r>
                      <a:endParaRPr lang="pt-BR" sz="1100" dirty="0"/>
                    </a:p>
                  </a:txBody>
                  <a:tcPr/>
                </a:tc>
              </a:tr>
              <a:tr h="406187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13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Conhecer e entender os aspectos basilares que</a:t>
                      </a:r>
                      <a:r>
                        <a:rPr lang="pt-BR" sz="1100" baseline="0" dirty="0" smtClean="0"/>
                        <a:t> norteiam a contabilidade aplicada ao setor público no que tange ao processo de execução orçamentária, financeira e patrimonial, visando atender ao Plano de Auditoria Interna</a:t>
                      </a:r>
                      <a:endParaRPr lang="pt-BR" sz="1100" dirty="0"/>
                    </a:p>
                  </a:txBody>
                  <a:tcPr/>
                </a:tc>
              </a:tr>
              <a:tr h="406187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14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Aprimorar habilidades nos</a:t>
                      </a:r>
                      <a:r>
                        <a:rPr lang="pt-BR" sz="1100" baseline="0" dirty="0" smtClean="0"/>
                        <a:t> programas de recursos digitais, visando uma otimização do trabalho, atendendo a mais demandas em menos tempo. </a:t>
                      </a:r>
                      <a:endParaRPr lang="pt-BR" sz="1100" dirty="0"/>
                    </a:p>
                  </a:txBody>
                  <a:tcPr/>
                </a:tc>
              </a:tr>
              <a:tr h="246613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15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100" dirty="0" smtClean="0"/>
                        <a:t>Aprimorar</a:t>
                      </a:r>
                      <a:r>
                        <a:rPr lang="pt-BR" sz="1100" baseline="0" dirty="0" smtClean="0"/>
                        <a:t> habilidades em recursos de comunicação em situação de crise, possibilitando a elaboração de respostas mais rápidas e eficazes</a:t>
                      </a:r>
                      <a:endParaRPr lang="pt-BR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28671"/>
            <a:ext cx="7772400" cy="5357850"/>
          </a:xfrm>
        </p:spPr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860" y="214290"/>
            <a:ext cx="6400800" cy="685808"/>
          </a:xfrm>
        </p:spPr>
        <p:txBody>
          <a:bodyPr>
            <a:normAutofit fontScale="70000" lnSpcReduction="20000"/>
          </a:bodyPr>
          <a:lstStyle/>
          <a:p>
            <a:r>
              <a:rPr lang="pt-BR" dirty="0" smtClean="0"/>
              <a:t>Plano de Desenvolvimento de Pessoas </a:t>
            </a:r>
            <a:r>
              <a:rPr lang="pt-BR" dirty="0" smtClean="0"/>
              <a:t>(PDP) - </a:t>
            </a:r>
            <a:r>
              <a:rPr lang="pt-BR" dirty="0" smtClean="0"/>
              <a:t>2021</a:t>
            </a:r>
            <a:endParaRPr lang="pt-BR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571472" y="714355"/>
          <a:ext cx="7929618" cy="5676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/>
                <a:gridCol w="6929486"/>
              </a:tblGrid>
              <a:tr h="428629">
                <a:tc>
                  <a:txBody>
                    <a:bodyPr/>
                    <a:lstStyle/>
                    <a:p>
                      <a:r>
                        <a:rPr lang="pt-BR" dirty="0" smtClean="0"/>
                        <a:t>Código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Descrição de Necessidade</a:t>
                      </a:r>
                      <a:endParaRPr lang="pt-BR" dirty="0"/>
                    </a:p>
                  </a:txBody>
                  <a:tcPr/>
                </a:tc>
              </a:tr>
              <a:tr h="443277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16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Aprimorar noções de marketing com vistas a elaborar estratégias mais eficazes de visibilidade institucional para os públicos-alvo das ações </a:t>
                      </a:r>
                      <a:r>
                        <a:rPr lang="pt-BR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comunicacionais</a:t>
                      </a:r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da universidade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17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Capacitar equipe executora e Conselho Gestor da Incubadora Social e Solidária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18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Elaborar atos normativos, tais como portarias, resoluções,</a:t>
                      </a:r>
                      <a:r>
                        <a:rPr lang="pt-BR" sz="1100" baseline="0" dirty="0" smtClean="0"/>
                        <a:t> regimentos, instruções normativas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19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Apresentar os conceitos e metodologias de educação popular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20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Analisar dados qualitativos oriundos de pesquisas utilizando softwares adequados, visando diagnósticos mais precisos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21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Conhecer as normas de negociação internacionais para acordos comerciais entre o Brasil e outros países</a:t>
                      </a:r>
                      <a:endParaRPr lang="pt-BR" sz="1100" dirty="0"/>
                    </a:p>
                  </a:txBody>
                  <a:tcPr/>
                </a:tc>
              </a:tr>
              <a:tr h="443277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22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Conhecer ferramentas, práticas pedagógicas e tecnologias </a:t>
                      </a:r>
                      <a:r>
                        <a:rPr lang="pt-BR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assistivas</a:t>
                      </a:r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para auxiliar no desenvolvimento da política de apoio pedagógico da instituição para estudantes Pessoas com Deficiência, TEA e Altas Habilidades/</a:t>
                      </a:r>
                      <a:r>
                        <a:rPr lang="pt-BR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Superdotação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23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Conhecer melhor os procedimentos internos/externos e as normas na área de Gestão de Pessoas 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24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Aprimoramento acadêmico</a:t>
                      </a:r>
                      <a:r>
                        <a:rPr lang="pt-BR" sz="1100" baseline="0" dirty="0" smtClean="0"/>
                        <a:t> e ampliação de conhecimento na área de Artes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25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Aprimoramento acadêmico e ampliação de conhecimentos na área de Ciências Agrárias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26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Aprimoramento acadêmico e ampliação de conhecimentos na área de Ciências Biológicas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27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Aprimoramento acadêmico e ampliação de conhecimentos na área de Ciências da Saúde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28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Aprimoramento acadêmico e ampliação de conhecimentos na área de Ciências Exatas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29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Aprimoramento acadêmico e ampliação de conhecimentos nas áreas de Ciências Humanas e Sociais Aplicadas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30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Desenvolver capacidade de ouvir e dar feedback aos liderados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31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Aprimorar conhecimento na área de Administração</a:t>
                      </a:r>
                      <a:endParaRPr lang="pt-BR" sz="1100" dirty="0"/>
                    </a:p>
                  </a:txBody>
                  <a:tcPr/>
                </a:tc>
              </a:tr>
              <a:tr h="2907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32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Aprimorar conhecimento na área de Análise de Políticas Públicas</a:t>
                      </a:r>
                      <a:endParaRPr lang="pt-BR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28671"/>
            <a:ext cx="7772400" cy="5357850"/>
          </a:xfrm>
        </p:spPr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860" y="214290"/>
            <a:ext cx="6400800" cy="685808"/>
          </a:xfrm>
        </p:spPr>
        <p:txBody>
          <a:bodyPr>
            <a:normAutofit fontScale="70000" lnSpcReduction="20000"/>
          </a:bodyPr>
          <a:lstStyle/>
          <a:p>
            <a:r>
              <a:rPr lang="pt-BR" dirty="0" smtClean="0"/>
              <a:t>Plano de Desenvolvimento de Pessoas (PDP) - 2021</a:t>
            </a:r>
            <a:endParaRPr lang="pt-BR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571472" y="601903"/>
          <a:ext cx="7929618" cy="5888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7000924"/>
              </a:tblGrid>
              <a:tr h="398205">
                <a:tc>
                  <a:txBody>
                    <a:bodyPr/>
                    <a:lstStyle/>
                    <a:p>
                      <a:r>
                        <a:rPr lang="pt-BR" dirty="0" smtClean="0"/>
                        <a:t>Código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Descrição de Necessidade</a:t>
                      </a:r>
                      <a:endParaRPr lang="pt-BR" dirty="0"/>
                    </a:p>
                  </a:txBody>
                  <a:tcPr/>
                </a:tc>
              </a:tr>
              <a:tr h="27582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33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Aprimorar conhecimento na área de acessibilidade e adaptação curricular (Educação Especial e Inclusiva)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82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34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Ampliar conhecimento em Metodologias atualizadas de pesquisa em humanidades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82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35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Aprimorar conhecimento em convênios e contratos institucionais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82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36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Aprimorar conhecimento na área de Gestão de Pessoas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82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37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Ampliar conhecimento sobre Metodologias Ativas de Aprendizagem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9103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38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Capacitar servidores para atuarem na instrução, no processamento e no julgamento de Sindicâncias e de Processos Administrativos Disciplinares (PAD)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82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39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Aprimorar conhecimento sobre o Sistema Integrado de Gestão - SIG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82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40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Construir e aprimorar as formas de apresentação de conteúdos técnicos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582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41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Construir sistema como base de dados para elaboração de relatórios gerenciais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582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42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Construir tabelas dinâmicas com dados gerenciais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582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43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Desenvolver conhecimentos sobre Censo do Ensino Superior no Brasil e a efetivação das políticas públicas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582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44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Desenvolver conhecimento sobre trabalho remoto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582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45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Desenvolver plataforma para editoração de periódicos científicos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582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46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Desenvolver raciocínio crítico e decisório para </a:t>
                      </a:r>
                      <a:r>
                        <a:rPr lang="pt-BR" sz="1000" dirty="0" err="1">
                          <a:latin typeface="Arial"/>
                          <a:ea typeface="Calibri"/>
                          <a:cs typeface="Times New Roman"/>
                        </a:rPr>
                        <a:t>resolutividade</a:t>
                      </a: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 de problemas de saúde pública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36080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47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Desenvolver conhecimento em políticas educacionais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36080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48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Desenvolvimento de Tecnologias Sociais na área da Relações </a:t>
                      </a:r>
                      <a:r>
                        <a:rPr lang="pt-BR" sz="1000" dirty="0" err="1">
                          <a:latin typeface="Arial"/>
                          <a:ea typeface="Calibri"/>
                          <a:cs typeface="Times New Roman"/>
                        </a:rPr>
                        <a:t>Étnico-Raciais-Raciais</a:t>
                      </a: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 e enfrentamento do Racismo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36080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49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Gerenciamento de resíduos de laboratório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36080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50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Desenvolver conhecimento em Gestão e </a:t>
                      </a:r>
                      <a:r>
                        <a:rPr lang="pt-BR" sz="1000" dirty="0" err="1">
                          <a:latin typeface="Arial"/>
                          <a:ea typeface="Calibri"/>
                          <a:cs typeface="Times New Roman"/>
                        </a:rPr>
                        <a:t>Biossegurança</a:t>
                      </a: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 de Laboratórios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36080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51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Aprimorar conhecimento em gestão de ensino, pesquisa e extensão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36080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52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Reflexões e encaminhamentos sobre a saúde mental dos estudantes universitários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28671"/>
            <a:ext cx="7772400" cy="4143403"/>
          </a:xfrm>
        </p:spPr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860" y="214290"/>
            <a:ext cx="6400800" cy="685808"/>
          </a:xfrm>
        </p:spPr>
        <p:txBody>
          <a:bodyPr>
            <a:normAutofit fontScale="70000" lnSpcReduction="20000"/>
          </a:bodyPr>
          <a:lstStyle/>
          <a:p>
            <a:r>
              <a:rPr lang="pt-BR" dirty="0" smtClean="0"/>
              <a:t>Plano de Desenvolvimento de Pessoas (PDP) - 2021</a:t>
            </a:r>
            <a:endParaRPr lang="pt-BR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571472" y="714359"/>
          <a:ext cx="7929618" cy="4982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7000924"/>
              </a:tblGrid>
              <a:tr h="373592">
                <a:tc>
                  <a:txBody>
                    <a:bodyPr/>
                    <a:lstStyle/>
                    <a:p>
                      <a:r>
                        <a:rPr lang="pt-BR" dirty="0" smtClean="0"/>
                        <a:t>Código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Descrição de Necessidade</a:t>
                      </a:r>
                      <a:endParaRPr lang="pt-BR" dirty="0"/>
                    </a:p>
                  </a:txBody>
                  <a:tcPr/>
                </a:tc>
              </a:tr>
              <a:tr h="274249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53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Refletir sobre os procedimentos de inclusão escolar na referencia da lei 10639/2003 e 11645/2008.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37039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54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Fomentar, planejar, coordenar  e administrar programas de  melhoramento genético das diferentes  espécies animais de interesse  econômico e de preservação,  visando a maior produtividade,  equilíbrio ambiental e respeitando as  biodiversidades no desenvolvimento de  novas biotecnologias agropecuária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4249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55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Qualificar os estudos, pesquisas e projetos no campo etnográfico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4249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56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Refletir sobre os procedimentos de inclusão escolar na referencia da lei 10639/2003 e 11645/2008.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4249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57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Desenvolver conhecimento em Gestão e </a:t>
                      </a:r>
                      <a:r>
                        <a:rPr lang="pt-BR" sz="1000" dirty="0" err="1">
                          <a:latin typeface="Arial"/>
                          <a:ea typeface="Calibri"/>
                          <a:cs typeface="Times New Roman"/>
                        </a:rPr>
                        <a:t>Biossegurança</a:t>
                      </a: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 de Laboratórios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4249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58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Aprimorar conhecimento em Gestão Acadêmica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4249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59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Preparar servidores para atuarem em situações emergenciais, operando equipamentos de combate a incêndio.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5802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60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Capacitar servidores para atuarem nas Comissões de Aferição da </a:t>
                      </a:r>
                      <a:r>
                        <a:rPr lang="pt-BR" sz="1000" dirty="0" err="1">
                          <a:latin typeface="Arial"/>
                          <a:ea typeface="Calibri"/>
                          <a:cs typeface="Times New Roman"/>
                        </a:rPr>
                        <a:t>Autodeclaração</a:t>
                      </a: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 - </a:t>
                      </a:r>
                      <a:r>
                        <a:rPr lang="pt-BR" sz="1000" dirty="0" err="1">
                          <a:latin typeface="Arial"/>
                          <a:ea typeface="Calibri"/>
                          <a:cs typeface="Times New Roman"/>
                        </a:rPr>
                        <a:t>Heteroidentificação</a:t>
                      </a: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 da </a:t>
                      </a:r>
                      <a:r>
                        <a:rPr lang="pt-BR" sz="1000" dirty="0" err="1">
                          <a:latin typeface="Arial"/>
                          <a:ea typeface="Calibri"/>
                          <a:cs typeface="Times New Roman"/>
                        </a:rPr>
                        <a:t>Autodeclaração</a:t>
                      </a: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, tendo em vista o fortalecimento da Política de Ações Afirmativas da Universidade.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37039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61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Produzir dados e ferramentas de análise de dados sobre as necessidades educacionais e </a:t>
                      </a:r>
                      <a:r>
                        <a:rPr lang="pt-BR" sz="1000" dirty="0" err="1">
                          <a:latin typeface="Arial"/>
                          <a:ea typeface="Calibri"/>
                          <a:cs typeface="Times New Roman"/>
                        </a:rPr>
                        <a:t>socioassistenciais</a:t>
                      </a: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 de estudantes acompanhados pelo Setor de Saúde, Assistência Estudantil, Acessibilidade e Sustentabilidade, de forma estatística e qualitativa.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5802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62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Aplicar conhecimentos de Acessibilidade </a:t>
                      </a:r>
                      <a:r>
                        <a:rPr lang="pt-BR" sz="1000" dirty="0" err="1">
                          <a:latin typeface="Arial"/>
                          <a:ea typeface="Calibri"/>
                          <a:cs typeface="Times New Roman"/>
                        </a:rPr>
                        <a:t>Comunicacional</a:t>
                      </a: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 e </a:t>
                      </a:r>
                      <a:r>
                        <a:rPr lang="pt-BR" sz="1000" dirty="0" err="1">
                          <a:latin typeface="Arial"/>
                          <a:ea typeface="Calibri"/>
                          <a:cs typeface="Times New Roman"/>
                        </a:rPr>
                        <a:t>Atitudinal</a:t>
                      </a: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 para minimizar as barreiras que as Pessoas com Deficiência, do Transtorno do Espectro Autista e/ou com Altas Habilidades sofrem na universidade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4249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63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Planejar e realizar manejo de resíduos sólidos para atender às demandas da política de sustentabilidade da UFSB.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4249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64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Capacitar servidores sobre análise socioeconômica para aprimoramento da avaliação documental realizada nos processos de homologação das inscrições para concessão de auxílios e bolsas da Universidade .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4249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65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latin typeface="Arial"/>
                          <a:ea typeface="Calibri"/>
                          <a:cs typeface="Times New Roman"/>
                        </a:rPr>
                        <a:t>Realizar adaptação de materiais pedagógicos para estudantes Deficientes Visuais.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4249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66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Aprimorar conhecimento na área de Educação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1064</Words>
  <Application>Microsoft Office PowerPoint</Application>
  <PresentationFormat>Apresentação na tela (4:3)</PresentationFormat>
  <Paragraphs>146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Tema do Office</vt:lpstr>
      <vt:lpstr>Relação das Necessidades de Desenvolvimento UFSB – PDP 2021 Pró-Reitoria de Gestão para Pessoas – PROGEPE Coordenação de Desenvolvimento 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DE DESENVOLVIMENTO DE PESSOAS – PDP 2021</dc:title>
  <dc:creator>João F. Sebadelhe</dc:creator>
  <cp:lastModifiedBy>João F. Sebadelhe</cp:lastModifiedBy>
  <cp:revision>15</cp:revision>
  <dcterms:created xsi:type="dcterms:W3CDTF">2021-05-03T11:46:04Z</dcterms:created>
  <dcterms:modified xsi:type="dcterms:W3CDTF">2021-07-30T13:16:25Z</dcterms:modified>
</cp:coreProperties>
</file>