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4"/>
  </p:notesMasterIdLst>
  <p:sldIdLst>
    <p:sldId id="256" r:id="rId2"/>
    <p:sldId id="257" r:id="rId3"/>
  </p:sldIdLst>
  <p:sldSz cx="32404050" cy="43205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4">
          <p15:clr>
            <a:srgbClr val="000000"/>
          </p15:clr>
        </p15:guide>
        <p15:guide id="2" pos="9068">
          <p15:clr>
            <a:srgbClr val="000000"/>
          </p15:clr>
        </p15:guide>
        <p15:guide id="3" orient="horz" pos="13608">
          <p15:clr>
            <a:srgbClr val="A4A3A4"/>
          </p15:clr>
        </p15:guide>
        <p15:guide id="4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9" d="100"/>
          <a:sy n="19" d="100"/>
        </p:scale>
        <p:origin x="2160" y="54"/>
      </p:cViewPr>
      <p:guideLst>
        <p:guide orient="horz" pos="13604"/>
        <p:guide pos="9068"/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75995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534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9806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228515" y="2300720"/>
            <a:ext cx="27957742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228515" y="11503551"/>
            <a:ext cx="27957742" cy="2741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60394" lvl="1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440591" lvl="2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920789" lvl="3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400986" lvl="4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431107" y="7072186"/>
            <a:ext cx="27552557" cy="15044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00"/>
              <a:buFont typeface="Calibri"/>
              <a:buNone/>
              <a:defRPr sz="197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051847" y="22697009"/>
            <a:ext cx="24311078" cy="10433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240099" algn="ctr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1pPr>
            <a:lvl2pPr marL="960394" lvl="1" indent="-240099" algn="ctr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2pPr>
            <a:lvl3pPr marL="1440591" lvl="2" indent="-240099" algn="ctr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3pPr>
            <a:lvl4pPr marL="1920789" lvl="3" indent="-240099" algn="ctr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4pPr>
            <a:lvl5pPr marL="2400986" lvl="4" indent="-240099" algn="ctr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>
  <p:cSld name="Cabeçalho da Seçã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11634" y="10773339"/>
            <a:ext cx="27957741" cy="17975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00"/>
              <a:buFont typeface="Calibri"/>
              <a:buNone/>
              <a:defRPr sz="197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11634" y="28918939"/>
            <a:ext cx="27957741" cy="9452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1pPr>
            <a:lvl2pPr marL="960394" lvl="1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2pPr>
            <a:lvl3pPr marL="1440591" lvl="2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3pPr>
            <a:lvl4pPr marL="1920789" lvl="3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4pPr>
            <a:lvl5pPr marL="2400986" lvl="4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2228515" y="2300720"/>
            <a:ext cx="27957742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2228514" y="11503551"/>
            <a:ext cx="13776279" cy="2741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60394" lvl="1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440591" lvl="2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920789" lvl="3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400986" lvl="4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>
  <p:cSld name="Comparaçã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232737" y="2300720"/>
            <a:ext cx="27957741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2232741" y="10593273"/>
            <a:ext cx="13712966" cy="5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marL="480197" lvl="0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 b="1"/>
            </a:lvl1pPr>
            <a:lvl2pPr marL="960394" lvl="1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 b="1"/>
            </a:lvl2pPr>
            <a:lvl3pPr marL="1440591" lvl="2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 b="1"/>
            </a:lvl3pPr>
            <a:lvl4pPr marL="1920789" lvl="3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 b="1"/>
            </a:lvl4pPr>
            <a:lvl5pPr marL="2400986" lvl="4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Calibri"/>
              <a:buNone/>
              <a:defRPr sz="7900" b="1"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16409978" y="10593273"/>
            <a:ext cx="13780502" cy="5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marL="480197" lvl="0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60394" lvl="1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440591" lvl="2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920789" lvl="3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400986" lvl="4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>
  <p:cSld name="Somente Títul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2228515" y="2300720"/>
            <a:ext cx="27957742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>
  <p:cSld name="Conteúdo com Legenda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232737" y="2880889"/>
            <a:ext cx="10454609" cy="1008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Calibri"/>
              <a:buNone/>
              <a:defRPr sz="10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13780499" y="6221931"/>
            <a:ext cx="16409980" cy="30709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90703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0000"/>
              <a:buChar char="•"/>
              <a:defRPr sz="10500"/>
            </a:lvl1pPr>
            <a:lvl2pPr marL="960394" lvl="1" indent="-90703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0000"/>
              <a:buChar char="•"/>
              <a:defRPr sz="10500"/>
            </a:lvl2pPr>
            <a:lvl3pPr marL="1440591" lvl="2" indent="-90703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0000"/>
              <a:buChar char="•"/>
              <a:defRPr sz="10500"/>
            </a:lvl3pPr>
            <a:lvl4pPr marL="1920789" lvl="3" indent="-90703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0000"/>
              <a:buChar char="•"/>
              <a:defRPr sz="10500"/>
            </a:lvl4pPr>
            <a:lvl5pPr marL="2400986" lvl="4" indent="-90703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0000"/>
              <a:buChar char="•"/>
              <a:defRPr sz="10500"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2232736" y="12964002"/>
            <a:ext cx="10454610" cy="24017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60394" lvl="1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440591" lvl="2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920789" lvl="3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400986" lvl="4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>
  <p:cSld name="Imagem com Legenda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232737" y="2880889"/>
            <a:ext cx="10454609" cy="1008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Calibri"/>
              <a:buNone/>
              <a:defRPr sz="10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13780499" y="6221931"/>
            <a:ext cx="16409980" cy="30709479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2232737" y="12964002"/>
            <a:ext cx="10454609" cy="24017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80197" lvl="0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5300"/>
            </a:lvl1pPr>
            <a:lvl2pPr marL="960394" lvl="1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5300"/>
            </a:lvl2pPr>
            <a:lvl3pPr marL="1440591" lvl="2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5300"/>
            </a:lvl3pPr>
            <a:lvl4pPr marL="1920789" lvl="3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5300"/>
            </a:lvl4pPr>
            <a:lvl5pPr marL="2400986" lvl="4" indent="-240099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5300"/>
            </a:lvl5pPr>
            <a:lvl6pPr marL="2881183" lvl="5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361380" lvl="6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841577" lvl="7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321774" lvl="8" indent="-360148" algn="l">
              <a:lnSpc>
                <a:spcPct val="90000"/>
              </a:lnSpc>
              <a:spcBef>
                <a:spcPts val="3256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228515" y="2300720"/>
            <a:ext cx="27957742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Calibri"/>
              <a:buNone/>
              <a:defRPr sz="1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228515" y="11503551"/>
            <a:ext cx="27957742" cy="2741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>
            <a:lvl1pPr marL="457200" marR="0" lvl="0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787400" algn="l" rtl="0">
              <a:lnSpc>
                <a:spcPct val="90000"/>
              </a:lnSpc>
              <a:spcBef>
                <a:spcPts val="310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Char char="•"/>
              <a:defRPr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9532945" y="40923031"/>
            <a:ext cx="653311" cy="129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700"/>
              <a:buFont typeface="Calibri"/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5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2228515" y="2300720"/>
            <a:ext cx="27957742" cy="83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normAutofit/>
          </a:bodyPr>
          <a:lstStyle/>
          <a:p>
            <a:pPr>
              <a:buSzPts val="13800"/>
            </a:pPr>
            <a:r>
              <a:rPr lang="pt-BR" sz="14500" dirty="0"/>
              <a:t>INSTRUÇÕES</a:t>
            </a: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2228515" y="11503551"/>
            <a:ext cx="27957742" cy="27418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normAutofit/>
          </a:bodyPr>
          <a:lstStyle/>
          <a:p>
            <a:pPr marL="756238" indent="-756238" algn="just">
              <a:spcBef>
                <a:spcPts val="0"/>
              </a:spcBef>
              <a:buSzPts val="8800"/>
            </a:pPr>
            <a:r>
              <a:rPr lang="pt-BR" dirty="0"/>
              <a:t>O Banner/pôster deve ser impresso em papel nas dimensões de </a:t>
            </a:r>
            <a:r>
              <a:rPr lang="pt-BR" dirty="0" smtClean="0"/>
              <a:t>1,20 x 0,90 m </a:t>
            </a:r>
            <a:r>
              <a:rPr lang="pt-BR" dirty="0"/>
              <a:t>(este arquivo </a:t>
            </a:r>
            <a:r>
              <a:rPr lang="pt-BR" dirty="0" err="1"/>
              <a:t>editável</a:t>
            </a:r>
            <a:r>
              <a:rPr lang="pt-BR" dirty="0"/>
              <a:t> já possui essas </a:t>
            </a:r>
            <a:r>
              <a:rPr lang="pt-BR" dirty="0" smtClean="0"/>
              <a:t>dimensões), formato retrato, podendo ser colorido ou preto e branco. Recomenda-se </a:t>
            </a:r>
            <a:r>
              <a:rPr lang="pt-BR" dirty="0"/>
              <a:t>a edição deste </a:t>
            </a:r>
            <a:r>
              <a:rPr lang="pt-BR" dirty="0" err="1"/>
              <a:t>template</a:t>
            </a:r>
            <a:r>
              <a:rPr lang="pt-BR" dirty="0"/>
              <a:t> utilizando o software </a:t>
            </a:r>
            <a:r>
              <a:rPr lang="pt-BR" dirty="0" err="1"/>
              <a:t>Libre</a:t>
            </a:r>
            <a:r>
              <a:rPr lang="pt-BR" dirty="0"/>
              <a:t> Office “Apresentação </a:t>
            </a:r>
            <a:r>
              <a:rPr lang="pt-BR" dirty="0" err="1"/>
              <a:t>Impress</a:t>
            </a:r>
            <a:r>
              <a:rPr lang="pt-BR" dirty="0"/>
              <a:t>” ou o Microsoft “Power </a:t>
            </a:r>
            <a:r>
              <a:rPr lang="pt-BR" dirty="0" err="1"/>
              <a:t>Point</a:t>
            </a:r>
            <a:r>
              <a:rPr lang="pt-BR" dirty="0"/>
              <a:t>”; </a:t>
            </a:r>
            <a:endParaRPr dirty="0"/>
          </a:p>
          <a:p>
            <a:pPr marL="756238" indent="-756238" algn="just">
              <a:buSzPts val="8800"/>
            </a:pPr>
            <a:r>
              <a:rPr lang="pt-BR" dirty="0"/>
              <a:t>O título do cabeçalho deve ser exatamente o mesmo do  plano de trabalho; </a:t>
            </a:r>
            <a:endParaRPr dirty="0"/>
          </a:p>
          <a:p>
            <a:pPr marL="756238" indent="-756238" algn="just">
              <a:buSzPts val="8800"/>
            </a:pPr>
            <a:r>
              <a:rPr lang="pt-BR" dirty="0"/>
              <a:t>Os logotipos já inseridos </a:t>
            </a:r>
            <a:r>
              <a:rPr lang="pt-BR"/>
              <a:t>do </a:t>
            </a:r>
            <a:r>
              <a:rPr lang="pt-BR" smtClean="0"/>
              <a:t>CONEX/FÓRUM, </a:t>
            </a:r>
            <a:r>
              <a:rPr lang="pt-BR" dirty="0"/>
              <a:t>da UFSB ou da PROEX não devem ser retirados do banner/pôster.</a:t>
            </a:r>
            <a:endParaRPr dirty="0"/>
          </a:p>
          <a:p>
            <a:pPr marL="756238" indent="-756238" algn="just">
              <a:buSzPts val="8800"/>
            </a:pPr>
            <a:r>
              <a:rPr lang="pt-BR" dirty="0"/>
              <a:t>A disposição da introdução, objetivos, material e métodos, resultados e conclusão é meramente ilustrativa, cabendo aos autores organizarem a apresentação conforme lhes convier.</a:t>
            </a:r>
            <a:endParaRPr dirty="0"/>
          </a:p>
          <a:p>
            <a:pPr marL="0" indent="0">
              <a:buSzPts val="8800"/>
              <a:buNone/>
            </a:pPr>
            <a:endParaRPr dirty="0"/>
          </a:p>
          <a:p>
            <a:pPr marL="0" indent="0" algn="just">
              <a:buSzPts val="8800"/>
              <a:buNone/>
            </a:pPr>
            <a:endParaRPr dirty="0"/>
          </a:p>
          <a:p>
            <a:pPr marL="0" indent="0" algn="just">
              <a:buSzPts val="8800"/>
              <a:buNone/>
            </a:pPr>
            <a:r>
              <a:rPr lang="pt-BR" dirty="0"/>
              <a:t>Desejamos a todas e todos uma ótima apresentação!</a:t>
            </a:r>
            <a:endParaRPr dirty="0"/>
          </a:p>
          <a:p>
            <a:pPr marL="0" indent="0" algn="just">
              <a:buSzPts val="8800"/>
              <a:buNone/>
            </a:pPr>
            <a:r>
              <a:rPr lang="pt-BR" dirty="0"/>
              <a:t>Coordenação de Gestão da Extensão.</a:t>
            </a:r>
            <a:endParaRPr dirty="0"/>
          </a:p>
          <a:p>
            <a:pPr marL="0" indent="0">
              <a:buSzPts val="88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2704" y="40846133"/>
            <a:ext cx="6330351" cy="1999408"/>
          </a:xfrm>
          <a:prstGeom prst="rect">
            <a:avLst/>
          </a:prstGeom>
        </p:spPr>
      </p:pic>
      <p:grpSp>
        <p:nvGrpSpPr>
          <p:cNvPr id="55" name="Google Shape;55;p12"/>
          <p:cNvGrpSpPr/>
          <p:nvPr/>
        </p:nvGrpSpPr>
        <p:grpSpPr>
          <a:xfrm>
            <a:off x="28167205" y="4935593"/>
            <a:ext cx="4092394" cy="3785205"/>
            <a:chOff x="52069" y="265901"/>
            <a:chExt cx="3678381" cy="3962400"/>
          </a:xfrm>
        </p:grpSpPr>
        <p:sp>
          <p:nvSpPr>
            <p:cNvPr id="56" name="Google Shape;56;p12"/>
            <p:cNvSpPr/>
            <p:nvPr/>
          </p:nvSpPr>
          <p:spPr>
            <a:xfrm>
              <a:off x="225250" y="265901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2"/>
            <p:cNvSpPr txBox="1"/>
            <p:nvPr/>
          </p:nvSpPr>
          <p:spPr>
            <a:xfrm>
              <a:off x="52069" y="1542921"/>
              <a:ext cx="3401100" cy="1030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FOTO DO  APRESENTADOR</a:t>
              </a:r>
              <a:endParaRPr/>
            </a:p>
          </p:txBody>
        </p:sp>
      </p:grpSp>
      <p:sp>
        <p:nvSpPr>
          <p:cNvPr id="58" name="Google Shape;58;p12"/>
          <p:cNvSpPr txBox="1"/>
          <p:nvPr/>
        </p:nvSpPr>
        <p:spPr>
          <a:xfrm>
            <a:off x="7971347" y="13198923"/>
            <a:ext cx="17792007" cy="1389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ctr" anchorCtr="0">
            <a:spAutoFit/>
          </a:bodyPr>
          <a:lstStyle/>
          <a:p>
            <a:pPr>
              <a:buClr>
                <a:srgbClr val="FFFFFF"/>
              </a:buClr>
              <a:buSzPts val="4000"/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8º CIPCI - CONGRESSO DE INICIAÇÃO À PESQUISA, CRIAÇÃO E INOVAÇÃO</a:t>
            </a:r>
            <a:endParaRPr/>
          </a:p>
          <a:p>
            <a:pPr>
              <a:buClr>
                <a:srgbClr val="FFFFFF"/>
              </a:buClr>
              <a:buSzPts val="4000"/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8ª SNCT - SEMANA NACIONAL DE CIÊNCIA E TECNOLOGIA</a:t>
            </a:r>
            <a:endParaRPr/>
          </a:p>
        </p:txBody>
      </p:sp>
      <p:sp>
        <p:nvSpPr>
          <p:cNvPr id="59" name="Google Shape;59;p12"/>
          <p:cNvSpPr txBox="1"/>
          <p:nvPr/>
        </p:nvSpPr>
        <p:spPr>
          <a:xfrm>
            <a:off x="6057510" y="7694057"/>
            <a:ext cx="20288983" cy="54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 algn="ctr">
              <a:buSzPts val="2800"/>
            </a:pPr>
            <a:r>
              <a:rPr lang="pt-BR" sz="2900" b="1" dirty="0" smtClean="0"/>
              <a:t>com vinculação </a:t>
            </a:r>
            <a:r>
              <a:rPr lang="pt-BR" sz="2900" b="1" dirty="0"/>
              <a:t>dos/as autores/as na ordem da citação</a:t>
            </a:r>
            <a:endParaRPr sz="2900" b="1"/>
          </a:p>
        </p:txBody>
      </p:sp>
      <p:sp>
        <p:nvSpPr>
          <p:cNvPr id="61" name="Google Shape;61;p12"/>
          <p:cNvSpPr txBox="1"/>
          <p:nvPr/>
        </p:nvSpPr>
        <p:spPr>
          <a:xfrm>
            <a:off x="4922690" y="6975493"/>
            <a:ext cx="22558659" cy="54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 algn="ctr">
              <a:buSzPts val="2800"/>
            </a:pPr>
            <a:r>
              <a:rPr lang="pt-BR" sz="2900" b="1" dirty="0"/>
              <a:t>Nome completo </a:t>
            </a:r>
            <a:r>
              <a:rPr lang="pt-BR" sz="2900" b="1" dirty="0" smtClean="0"/>
              <a:t>do/a autor/a e </a:t>
            </a:r>
            <a:r>
              <a:rPr lang="pt-BR" sz="2900" b="1" dirty="0" err="1" smtClean="0"/>
              <a:t>coautores</a:t>
            </a:r>
            <a:r>
              <a:rPr lang="pt-BR" sz="2900" b="1" dirty="0" smtClean="0"/>
              <a:t>/as. </a:t>
            </a:r>
            <a:r>
              <a:rPr lang="pt-BR" sz="2900" b="1" dirty="0"/>
              <a:t>O</a:t>
            </a:r>
            <a:r>
              <a:rPr lang="pt-BR" sz="2900" b="1" dirty="0" smtClean="0"/>
              <a:t> </a:t>
            </a:r>
            <a:r>
              <a:rPr lang="pt-BR" sz="2900" b="1" dirty="0"/>
              <a:t>nome do/a bolsista deve ser o primeiro e do/a coordenador/a deve  ser o último 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2"/>
          <p:cNvSpPr txBox="1"/>
          <p:nvPr/>
        </p:nvSpPr>
        <p:spPr>
          <a:xfrm>
            <a:off x="1841856" y="8853682"/>
            <a:ext cx="29500382" cy="488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RESUMO: </a:t>
            </a:r>
            <a:endParaRPr dirty="0"/>
          </a:p>
          <a:p>
            <a:pPr>
              <a:buSzPts val="1800"/>
            </a:pP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XXXXXXXXXXXXXXXXXXXXXXXXXXXX 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1894600" y="14215299"/>
            <a:ext cx="13620749" cy="526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INTRODUÇÃO/JUSTIFICATIVA: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1800"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2"/>
          <p:cNvSpPr txBox="1"/>
          <p:nvPr/>
        </p:nvSpPr>
        <p:spPr>
          <a:xfrm>
            <a:off x="1894600" y="19538162"/>
            <a:ext cx="13620749" cy="411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OBJETIVOS: </a:t>
            </a:r>
            <a:endParaRPr/>
          </a:p>
          <a:p>
            <a:pPr>
              <a:buSzPts val="1800"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/>
          </a:p>
        </p:txBody>
      </p:sp>
      <p:sp>
        <p:nvSpPr>
          <p:cNvPr id="66" name="Google Shape;66;p12"/>
          <p:cNvSpPr txBox="1"/>
          <p:nvPr/>
        </p:nvSpPr>
        <p:spPr>
          <a:xfrm>
            <a:off x="1894600" y="23886345"/>
            <a:ext cx="13620749" cy="526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METODOLOGIA: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1800"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oogle Shape;67;p12"/>
          <p:cNvGrpSpPr/>
          <p:nvPr/>
        </p:nvGrpSpPr>
        <p:grpSpPr>
          <a:xfrm>
            <a:off x="1944909" y="29497834"/>
            <a:ext cx="3945091" cy="3963566"/>
            <a:chOff x="0" y="0"/>
            <a:chExt cx="3505200" cy="3962400"/>
          </a:xfrm>
        </p:grpSpPr>
        <p:sp>
          <p:nvSpPr>
            <p:cNvPr id="68" name="Google Shape;68;p12"/>
            <p:cNvSpPr/>
            <p:nvPr/>
          </p:nvSpPr>
          <p:spPr>
            <a:xfrm>
              <a:off x="0" y="0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2"/>
            <p:cNvSpPr txBox="1"/>
            <p:nvPr/>
          </p:nvSpPr>
          <p:spPr>
            <a:xfrm>
              <a:off x="52069" y="1542921"/>
              <a:ext cx="3401061" cy="984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grpSp>
        <p:nvGrpSpPr>
          <p:cNvPr id="70" name="Google Shape;70;p12"/>
          <p:cNvGrpSpPr/>
          <p:nvPr/>
        </p:nvGrpSpPr>
        <p:grpSpPr>
          <a:xfrm>
            <a:off x="11461267" y="29497834"/>
            <a:ext cx="3945091" cy="4065166"/>
            <a:chOff x="0" y="0"/>
            <a:chExt cx="3505200" cy="3962400"/>
          </a:xfrm>
        </p:grpSpPr>
        <p:sp>
          <p:nvSpPr>
            <p:cNvPr id="71" name="Google Shape;71;p12"/>
            <p:cNvSpPr/>
            <p:nvPr/>
          </p:nvSpPr>
          <p:spPr>
            <a:xfrm>
              <a:off x="0" y="0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2"/>
            <p:cNvSpPr txBox="1"/>
            <p:nvPr/>
          </p:nvSpPr>
          <p:spPr>
            <a:xfrm>
              <a:off x="52069" y="1542921"/>
              <a:ext cx="3401061" cy="984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grpSp>
        <p:nvGrpSpPr>
          <p:cNvPr id="73" name="Google Shape;73;p12"/>
          <p:cNvGrpSpPr/>
          <p:nvPr/>
        </p:nvGrpSpPr>
        <p:grpSpPr>
          <a:xfrm>
            <a:off x="6797453" y="29497834"/>
            <a:ext cx="3945091" cy="4014366"/>
            <a:chOff x="0" y="0"/>
            <a:chExt cx="3505200" cy="3962400"/>
          </a:xfrm>
        </p:grpSpPr>
        <p:sp>
          <p:nvSpPr>
            <p:cNvPr id="74" name="Google Shape;74;p12"/>
            <p:cNvSpPr/>
            <p:nvPr/>
          </p:nvSpPr>
          <p:spPr>
            <a:xfrm>
              <a:off x="0" y="0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2"/>
            <p:cNvSpPr txBox="1"/>
            <p:nvPr/>
          </p:nvSpPr>
          <p:spPr>
            <a:xfrm>
              <a:off x="52069" y="1542921"/>
              <a:ext cx="3401061" cy="984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grpSp>
        <p:nvGrpSpPr>
          <p:cNvPr id="76" name="Google Shape;76;p12"/>
          <p:cNvGrpSpPr/>
          <p:nvPr/>
        </p:nvGrpSpPr>
        <p:grpSpPr>
          <a:xfrm>
            <a:off x="1841856" y="34210979"/>
            <a:ext cx="13599594" cy="7321235"/>
            <a:chOff x="0" y="0"/>
            <a:chExt cx="6474572" cy="7319082"/>
          </a:xfrm>
        </p:grpSpPr>
        <p:sp>
          <p:nvSpPr>
            <p:cNvPr id="77" name="Google Shape;77;p12"/>
            <p:cNvSpPr/>
            <p:nvPr/>
          </p:nvSpPr>
          <p:spPr>
            <a:xfrm>
              <a:off x="0" y="0"/>
              <a:ext cx="6474572" cy="731908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2"/>
            <p:cNvSpPr txBox="1"/>
            <p:nvPr/>
          </p:nvSpPr>
          <p:spPr>
            <a:xfrm>
              <a:off x="96180" y="2849980"/>
              <a:ext cx="6282211" cy="1619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sp>
        <p:nvSpPr>
          <p:cNvPr id="79" name="Google Shape;79;p12"/>
          <p:cNvSpPr txBox="1"/>
          <p:nvPr/>
        </p:nvSpPr>
        <p:spPr>
          <a:xfrm>
            <a:off x="16888701" y="14215299"/>
            <a:ext cx="13620749" cy="526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RESULTADOS: 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1800"/>
            </a:pP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12"/>
          <p:cNvGrpSpPr/>
          <p:nvPr/>
        </p:nvGrpSpPr>
        <p:grpSpPr>
          <a:xfrm>
            <a:off x="16830098" y="19897087"/>
            <a:ext cx="6766941" cy="4192458"/>
            <a:chOff x="0" y="0"/>
            <a:chExt cx="3505200" cy="3962400"/>
          </a:xfrm>
        </p:grpSpPr>
        <p:sp>
          <p:nvSpPr>
            <p:cNvPr id="81" name="Google Shape;81;p12"/>
            <p:cNvSpPr/>
            <p:nvPr/>
          </p:nvSpPr>
          <p:spPr>
            <a:xfrm>
              <a:off x="0" y="0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2"/>
            <p:cNvSpPr txBox="1"/>
            <p:nvPr/>
          </p:nvSpPr>
          <p:spPr>
            <a:xfrm>
              <a:off x="52069" y="1542921"/>
              <a:ext cx="3401061" cy="509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grpSp>
        <p:nvGrpSpPr>
          <p:cNvPr id="83" name="Google Shape;83;p12"/>
          <p:cNvGrpSpPr/>
          <p:nvPr/>
        </p:nvGrpSpPr>
        <p:grpSpPr>
          <a:xfrm>
            <a:off x="24221936" y="19947887"/>
            <a:ext cx="6287513" cy="4192458"/>
            <a:chOff x="0" y="0"/>
            <a:chExt cx="3505200" cy="3962400"/>
          </a:xfrm>
        </p:grpSpPr>
        <p:sp>
          <p:nvSpPr>
            <p:cNvPr id="84" name="Google Shape;84;p12"/>
            <p:cNvSpPr/>
            <p:nvPr/>
          </p:nvSpPr>
          <p:spPr>
            <a:xfrm>
              <a:off x="0" y="0"/>
              <a:ext cx="3505200" cy="3962400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2"/>
            <p:cNvSpPr txBox="1"/>
            <p:nvPr/>
          </p:nvSpPr>
          <p:spPr>
            <a:xfrm>
              <a:off x="52069" y="1542921"/>
              <a:ext cx="3401061" cy="509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grpSp>
        <p:nvGrpSpPr>
          <p:cNvPr id="86" name="Google Shape;86;p12"/>
          <p:cNvGrpSpPr/>
          <p:nvPr/>
        </p:nvGrpSpPr>
        <p:grpSpPr>
          <a:xfrm>
            <a:off x="16888702" y="24735190"/>
            <a:ext cx="6708337" cy="6102819"/>
            <a:chOff x="0" y="0"/>
            <a:chExt cx="5209505" cy="5889006"/>
          </a:xfrm>
        </p:grpSpPr>
        <p:sp>
          <p:nvSpPr>
            <p:cNvPr id="87" name="Google Shape;87;p12"/>
            <p:cNvSpPr/>
            <p:nvPr/>
          </p:nvSpPr>
          <p:spPr>
            <a:xfrm>
              <a:off x="0" y="0"/>
              <a:ext cx="5209505" cy="5889006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2"/>
            <p:cNvSpPr txBox="1"/>
            <p:nvPr/>
          </p:nvSpPr>
          <p:spPr>
            <a:xfrm>
              <a:off x="77387" y="2293122"/>
              <a:ext cx="5054730" cy="1302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sp>
        <p:nvSpPr>
          <p:cNvPr id="89" name="Google Shape;89;p12"/>
          <p:cNvSpPr txBox="1"/>
          <p:nvPr/>
        </p:nvSpPr>
        <p:spPr>
          <a:xfrm>
            <a:off x="16830097" y="31426390"/>
            <a:ext cx="13620749" cy="382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CONCLUSÕES: </a:t>
            </a:r>
            <a:endParaRPr/>
          </a:p>
          <a:p>
            <a:pPr>
              <a:buSzPts val="2400"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16867351" y="35572409"/>
            <a:ext cx="13620749" cy="411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REFERÊNCIAS: </a:t>
            </a:r>
            <a:endParaRPr/>
          </a:p>
          <a:p>
            <a:pPr>
              <a:buSzPts val="1800"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SzPts val="2400"/>
            </a:pP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XXXXXXXXXXXXXX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r>
              <a:rPr lang="pt-BR" sz="25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500" dirty="0" err="1">
                <a:latin typeface="Calibri"/>
                <a:ea typeface="Calibri"/>
                <a:cs typeface="Calibri"/>
                <a:sym typeface="Calibri"/>
              </a:rPr>
              <a:t>XXXXXXXXXXXXXX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2"/>
          <p:cNvGrpSpPr/>
          <p:nvPr/>
        </p:nvGrpSpPr>
        <p:grpSpPr>
          <a:xfrm>
            <a:off x="24273911" y="24735190"/>
            <a:ext cx="6215419" cy="6102820"/>
            <a:chOff x="0" y="0"/>
            <a:chExt cx="5293514" cy="5983972"/>
          </a:xfrm>
        </p:grpSpPr>
        <p:sp>
          <p:nvSpPr>
            <p:cNvPr id="92" name="Google Shape;92;p12"/>
            <p:cNvSpPr/>
            <p:nvPr/>
          </p:nvSpPr>
          <p:spPr>
            <a:xfrm>
              <a:off x="0" y="0"/>
              <a:ext cx="5293514" cy="5983972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rgbClr val="32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800"/>
              </a:pPr>
              <a:endParaRPr sz="19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2"/>
            <p:cNvSpPr txBox="1"/>
            <p:nvPr/>
          </p:nvSpPr>
          <p:spPr>
            <a:xfrm>
              <a:off x="78635" y="2330102"/>
              <a:ext cx="5136243" cy="1323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2800"/>
              </a:pPr>
              <a:r>
                <a:rPr lang="pt-BR" sz="29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IMAGENS/FOTOS E ESQUEMAS</a:t>
              </a:r>
              <a:endParaRPr/>
            </a:p>
          </p:txBody>
        </p:sp>
      </p:grpSp>
      <p:pic>
        <p:nvPicPr>
          <p:cNvPr id="95" name="Google Shape;95;p12" descr="Conector Reto 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017" y="3002134"/>
            <a:ext cx="31564800" cy="17785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2"/>
          <p:cNvSpPr txBox="1"/>
          <p:nvPr/>
        </p:nvSpPr>
        <p:spPr>
          <a:xfrm>
            <a:off x="8978438" y="4799315"/>
            <a:ext cx="14997350" cy="97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5400"/>
            </a:pPr>
            <a:r>
              <a:rPr lang="pt-BR" sz="5700" b="1" dirty="0">
                <a:latin typeface="Calibri"/>
                <a:ea typeface="Calibri"/>
                <a:cs typeface="Calibri"/>
                <a:sym typeface="Calibri"/>
              </a:rPr>
              <a:t>TÍTULO DO PLANO DE TRABALHO (CALIBRI 54)</a:t>
            </a:r>
            <a:endParaRPr sz="57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7517098" y="5959104"/>
            <a:ext cx="17920039" cy="866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800"/>
            </a:pPr>
            <a:r>
              <a:rPr lang="pt-BR" sz="5000" b="1" dirty="0">
                <a:latin typeface="Calibri"/>
                <a:ea typeface="Calibri"/>
                <a:cs typeface="Calibri"/>
                <a:sym typeface="Calibri"/>
              </a:rPr>
              <a:t>COD PROJETO – TÍTULO DO PROJETO APROVADO (CALIBRI 48)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28646436" y="40301782"/>
            <a:ext cx="1852163" cy="743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99" tIns="47999" rIns="47999" bIns="47999" anchor="t" anchorCtr="0">
            <a:spAutoFit/>
          </a:bodyPr>
          <a:lstStyle/>
          <a:p>
            <a:pPr>
              <a:buSzPts val="4000"/>
            </a:pPr>
            <a:r>
              <a:rPr lang="pt-BR" sz="4200" b="1" dirty="0">
                <a:latin typeface="Calibri"/>
                <a:ea typeface="Calibri"/>
                <a:cs typeface="Calibri"/>
                <a:sym typeface="Calibri"/>
              </a:rPr>
              <a:t>APOIO:</a:t>
            </a:r>
            <a:endParaRPr sz="42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50" y="-136526"/>
            <a:ext cx="32510230" cy="4711585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16103600" y="14316899"/>
            <a:ext cx="101600" cy="2731691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635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INSTRUÇÕES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INSTRUÇÕES</dc:title>
  <dc:creator>RAVENA CORDEIRO MOURA</dc:creator>
  <cp:lastModifiedBy>RAVENA CORDEIRO MOURA</cp:lastModifiedBy>
  <cp:revision>10</cp:revision>
  <dcterms:modified xsi:type="dcterms:W3CDTF">2026-07-14T14:17:48Z</dcterms:modified>
</cp:coreProperties>
</file>